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32" r:id="rId2"/>
    <p:sldId id="324" r:id="rId3"/>
    <p:sldId id="333" r:id="rId4"/>
    <p:sldId id="335" r:id="rId5"/>
    <p:sldId id="337" r:id="rId6"/>
    <p:sldId id="342" r:id="rId7"/>
    <p:sldId id="350" r:id="rId8"/>
    <p:sldId id="338" r:id="rId9"/>
    <p:sldId id="343" r:id="rId10"/>
    <p:sldId id="344" r:id="rId11"/>
    <p:sldId id="346" r:id="rId12"/>
    <p:sldId id="347" r:id="rId13"/>
    <p:sldId id="348" r:id="rId14"/>
    <p:sldId id="349" r:id="rId15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8">
          <p15:clr>
            <a:srgbClr val="A4A3A4"/>
          </p15:clr>
        </p15:guide>
        <p15:guide id="2" orient="horz" pos="3948">
          <p15:clr>
            <a:srgbClr val="A4A3A4"/>
          </p15:clr>
        </p15:guide>
        <p15:guide id="3" orient="horz" pos="981">
          <p15:clr>
            <a:srgbClr val="A4A3A4"/>
          </p15:clr>
        </p15:guide>
        <p15:guide id="4" pos="5476">
          <p15:clr>
            <a:srgbClr val="A4A3A4"/>
          </p15:clr>
        </p15:guide>
        <p15:guide id="5" pos="284">
          <p15:clr>
            <a:srgbClr val="A4A3A4"/>
          </p15:clr>
        </p15:guide>
        <p15:guide id="6" pos="2880">
          <p15:clr>
            <a:srgbClr val="A4A3A4"/>
          </p15:clr>
        </p15:guide>
        <p15:guide id="7" pos="3334">
          <p15:clr>
            <a:srgbClr val="A4A3A4"/>
          </p15:clr>
        </p15:guide>
        <p15:guide id="8" pos="17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2" autoAdjust="0"/>
    <p:restoredTop sz="99663" autoAdjust="0"/>
  </p:normalViewPr>
  <p:slideViewPr>
    <p:cSldViewPr showGuides="1">
      <p:cViewPr varScale="1">
        <p:scale>
          <a:sx n="74" d="100"/>
          <a:sy n="74" d="100"/>
        </p:scale>
        <p:origin x="1416" y="72"/>
      </p:cViewPr>
      <p:guideLst>
        <p:guide orient="horz" pos="2508"/>
        <p:guide orient="horz" pos="3948"/>
        <p:guide orient="horz" pos="981"/>
        <p:guide pos="5476"/>
        <p:guide pos="284"/>
        <p:guide pos="2880"/>
        <p:guide pos="3334"/>
        <p:guide pos="1791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9" d="100"/>
          <a:sy n="139" d="100"/>
        </p:scale>
        <p:origin x="-5112" y="-10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B5F3E-22F6-5F42-B879-CDCD00D249C6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49D37-8E95-E046-9364-F1D0B76D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79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1731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CFC4D18-697A-4DE4-AB17-27E9E1CF8766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6" y="9721106"/>
            <a:ext cx="3076363" cy="511731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7D082E0-9630-45A8-9CAC-E56B16D33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776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082E0-9630-45A8-9CAC-E56B16D33CE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19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Link last point to the ‘referral</a:t>
            </a:r>
            <a:r>
              <a:rPr lang="en-GB" baseline="0" dirty="0"/>
              <a:t> gap’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082E0-9630-45A8-9CAC-E56B16D33CE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86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31287" y="1512001"/>
            <a:ext cx="8241231" cy="46527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31287" y="980728"/>
            <a:ext cx="8241231" cy="0"/>
          </a:xfrm>
          <a:prstGeom prst="line">
            <a:avLst/>
          </a:prstGeom>
          <a:ln w="19050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3963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FD8DEB-0CC1-4F08-AC31-DE555DB8C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94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3963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FD8DEB-0CC1-4F08-AC31-DE555DB8C0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35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57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98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31288" y="1512000"/>
            <a:ext cx="3987692" cy="46718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287" y="980728"/>
            <a:ext cx="8241231" cy="0"/>
          </a:xfrm>
          <a:prstGeom prst="line">
            <a:avLst/>
          </a:prstGeom>
          <a:ln w="19050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3963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FD8DEB-0CC1-4F08-AC31-DE555DB8C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37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ine title_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31288" y="1512000"/>
            <a:ext cx="3987692" cy="46718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287" y="980728"/>
            <a:ext cx="8241231" cy="0"/>
          </a:xfrm>
          <a:prstGeom prst="line">
            <a:avLst/>
          </a:prstGeom>
          <a:ln w="19050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1287" y="0"/>
            <a:ext cx="8241231" cy="936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3963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FD8DEB-0CC1-4F08-AC31-DE555DB8C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85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31288" y="1512000"/>
            <a:ext cx="3987692" cy="46718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287" y="980728"/>
            <a:ext cx="8241231" cy="0"/>
          </a:xfrm>
          <a:prstGeom prst="line">
            <a:avLst/>
          </a:prstGeom>
          <a:ln w="19050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3963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FD8DEB-0CC1-4F08-AC31-DE555DB8C0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684826" y="1512000"/>
            <a:ext cx="3987692" cy="46718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42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rter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31288" y="1512000"/>
            <a:ext cx="3987692" cy="198900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287" y="980728"/>
            <a:ext cx="8241231" cy="0"/>
          </a:xfrm>
          <a:prstGeom prst="line">
            <a:avLst/>
          </a:prstGeom>
          <a:ln w="19050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3963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FD8DEB-0CC1-4F08-AC31-DE555DB8C0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684826" y="1512000"/>
            <a:ext cx="3987692" cy="198900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31288" y="4221088"/>
            <a:ext cx="3987692" cy="198900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684826" y="4221088"/>
            <a:ext cx="3987692" cy="198900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2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31288" y="1512000"/>
            <a:ext cx="1800000" cy="4672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287" y="980728"/>
            <a:ext cx="8241231" cy="0"/>
          </a:xfrm>
          <a:prstGeom prst="line">
            <a:avLst/>
          </a:prstGeom>
          <a:ln w="19050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1287" y="360000"/>
            <a:ext cx="8241231" cy="57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585242" y="1512000"/>
            <a:ext cx="1800000" cy="4672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3963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FD8DEB-0CC1-4F08-AC31-DE555DB8C0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739196" y="1512000"/>
            <a:ext cx="1800000" cy="4672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6893150" y="1512000"/>
            <a:ext cx="1800000" cy="4672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48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31288" y="1512000"/>
            <a:ext cx="2664000" cy="4672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287" y="980728"/>
            <a:ext cx="8241231" cy="0"/>
          </a:xfrm>
          <a:prstGeom prst="line">
            <a:avLst/>
          </a:prstGeom>
          <a:ln w="19050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1287" y="360000"/>
            <a:ext cx="8241231" cy="57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219903" y="1512000"/>
            <a:ext cx="2664000" cy="4672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3963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FD8DEB-0CC1-4F08-AC31-DE555DB8C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2032384"/>
            <a:ext cx="8241231" cy="540674"/>
          </a:xfrm>
        </p:spPr>
        <p:txBody>
          <a:bodyPr wrap="square" anchor="t" anchorCtr="0">
            <a:noAutofit/>
          </a:bodyPr>
          <a:lstStyle>
            <a:lvl1pPr marL="3175" indent="0">
              <a:buNone/>
              <a:defRPr sz="2000" i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98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32000" y="6156000"/>
            <a:ext cx="5508000" cy="468000"/>
          </a:xfrm>
        </p:spPr>
        <p:txBody>
          <a:bodyPr wrap="square" lIns="0" tIns="36000" rIns="0" bIns="36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5" name="Picture 82" descr="D:\Kyra\Documents\1. Private Work\Caroline H\MAMAZ 20130212\20140410 Mamaz PPt\MORE_MAMaZ_ppt2 Folder\Links\200px-Coat_of_Arms_of_Zambia.svg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555" y="5805259"/>
            <a:ext cx="609600" cy="7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2000" y="915412"/>
            <a:ext cx="8241231" cy="813860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0" name="Straight Connector 89"/>
          <p:cNvCxnSpPr/>
          <p:nvPr userDrawn="1"/>
        </p:nvCxnSpPr>
        <p:spPr>
          <a:xfrm>
            <a:off x="442130" y="1742656"/>
            <a:ext cx="8241231" cy="0"/>
          </a:xfrm>
          <a:prstGeom prst="line">
            <a:avLst/>
          </a:prstGeom>
          <a:ln w="19050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 userDrawn="1"/>
        </p:nvCxnSpPr>
        <p:spPr>
          <a:xfrm>
            <a:off x="431999" y="5992902"/>
            <a:ext cx="5472000" cy="0"/>
          </a:xfrm>
          <a:prstGeom prst="line">
            <a:avLst/>
          </a:prstGeom>
          <a:ln w="19050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9" name="Group 248"/>
          <p:cNvGrpSpPr/>
          <p:nvPr userDrawn="1"/>
        </p:nvGrpSpPr>
        <p:grpSpPr>
          <a:xfrm>
            <a:off x="6220936" y="5252060"/>
            <a:ext cx="1502605" cy="1310886"/>
            <a:chOff x="6838121" y="5239139"/>
            <a:chExt cx="1502605" cy="1310886"/>
          </a:xfrm>
        </p:grpSpPr>
        <p:sp>
          <p:nvSpPr>
            <p:cNvPr id="250" name="Oval 249"/>
            <p:cNvSpPr/>
            <p:nvPr/>
          </p:nvSpPr>
          <p:spPr>
            <a:xfrm>
              <a:off x="6838121" y="5239139"/>
              <a:ext cx="936000" cy="1127365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Freeform 9"/>
            <p:cNvSpPr>
              <a:spLocks/>
            </p:cNvSpPr>
            <p:nvPr/>
          </p:nvSpPr>
          <p:spPr bwMode="auto">
            <a:xfrm>
              <a:off x="7107238" y="5741988"/>
              <a:ext cx="26988" cy="71437"/>
            </a:xfrm>
            <a:custGeom>
              <a:avLst/>
              <a:gdLst>
                <a:gd name="T0" fmla="*/ 67 w 67"/>
                <a:gd name="T1" fmla="*/ 0 h 180"/>
                <a:gd name="T2" fmla="*/ 40 w 67"/>
                <a:gd name="T3" fmla="*/ 180 h 180"/>
                <a:gd name="T4" fmla="*/ 0 w 67"/>
                <a:gd name="T5" fmla="*/ 83 h 180"/>
                <a:gd name="T6" fmla="*/ 67 w 67"/>
                <a:gd name="T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180">
                  <a:moveTo>
                    <a:pt x="67" y="0"/>
                  </a:moveTo>
                  <a:lnTo>
                    <a:pt x="40" y="180"/>
                  </a:lnTo>
                  <a:lnTo>
                    <a:pt x="0" y="8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0"/>
            <p:cNvSpPr>
              <a:spLocks/>
            </p:cNvSpPr>
            <p:nvPr/>
          </p:nvSpPr>
          <p:spPr bwMode="auto">
            <a:xfrm>
              <a:off x="7473633" y="5710238"/>
              <a:ext cx="1588" cy="6350"/>
            </a:xfrm>
            <a:custGeom>
              <a:avLst/>
              <a:gdLst>
                <a:gd name="T0" fmla="*/ 0 w 7"/>
                <a:gd name="T1" fmla="*/ 0 h 16"/>
                <a:gd name="T2" fmla="*/ 4 w 7"/>
                <a:gd name="T3" fmla="*/ 3 h 16"/>
                <a:gd name="T4" fmla="*/ 6 w 7"/>
                <a:gd name="T5" fmla="*/ 6 h 16"/>
                <a:gd name="T6" fmla="*/ 7 w 7"/>
                <a:gd name="T7" fmla="*/ 11 h 16"/>
                <a:gd name="T8" fmla="*/ 6 w 7"/>
                <a:gd name="T9" fmla="*/ 14 h 16"/>
                <a:gd name="T10" fmla="*/ 5 w 7"/>
                <a:gd name="T11" fmla="*/ 16 h 16"/>
                <a:gd name="T12" fmla="*/ 0 w 7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0" y="0"/>
                  </a:moveTo>
                  <a:lnTo>
                    <a:pt x="4" y="3"/>
                  </a:lnTo>
                  <a:lnTo>
                    <a:pt x="6" y="6"/>
                  </a:lnTo>
                  <a:lnTo>
                    <a:pt x="7" y="11"/>
                  </a:lnTo>
                  <a:lnTo>
                    <a:pt x="6" y="14"/>
                  </a:lnTo>
                  <a:lnTo>
                    <a:pt x="5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1"/>
            <p:cNvSpPr>
              <a:spLocks/>
            </p:cNvSpPr>
            <p:nvPr/>
          </p:nvSpPr>
          <p:spPr bwMode="auto">
            <a:xfrm>
              <a:off x="7472046" y="5708650"/>
              <a:ext cx="4763" cy="9525"/>
            </a:xfrm>
            <a:custGeom>
              <a:avLst/>
              <a:gdLst>
                <a:gd name="T0" fmla="*/ 0 w 12"/>
                <a:gd name="T1" fmla="*/ 0 h 26"/>
                <a:gd name="T2" fmla="*/ 4 w 12"/>
                <a:gd name="T3" fmla="*/ 3 h 26"/>
                <a:gd name="T4" fmla="*/ 8 w 12"/>
                <a:gd name="T5" fmla="*/ 5 h 26"/>
                <a:gd name="T6" fmla="*/ 10 w 12"/>
                <a:gd name="T7" fmla="*/ 10 h 26"/>
                <a:gd name="T8" fmla="*/ 12 w 12"/>
                <a:gd name="T9" fmla="*/ 14 h 26"/>
                <a:gd name="T10" fmla="*/ 12 w 12"/>
                <a:gd name="T11" fmla="*/ 19 h 26"/>
                <a:gd name="T12" fmla="*/ 10 w 12"/>
                <a:gd name="T13" fmla="*/ 23 h 26"/>
                <a:gd name="T14" fmla="*/ 9 w 12"/>
                <a:gd name="T15" fmla="*/ 26 h 26"/>
                <a:gd name="T16" fmla="*/ 7 w 12"/>
                <a:gd name="T17" fmla="*/ 21 h 26"/>
                <a:gd name="T18" fmla="*/ 8 w 12"/>
                <a:gd name="T19" fmla="*/ 19 h 26"/>
                <a:gd name="T20" fmla="*/ 9 w 12"/>
                <a:gd name="T21" fmla="*/ 16 h 26"/>
                <a:gd name="T22" fmla="*/ 8 w 12"/>
                <a:gd name="T23" fmla="*/ 11 h 26"/>
                <a:gd name="T24" fmla="*/ 6 w 12"/>
                <a:gd name="T25" fmla="*/ 8 h 26"/>
                <a:gd name="T26" fmla="*/ 2 w 12"/>
                <a:gd name="T27" fmla="*/ 5 h 26"/>
                <a:gd name="T28" fmla="*/ 0 w 12"/>
                <a:gd name="T2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26">
                  <a:moveTo>
                    <a:pt x="0" y="0"/>
                  </a:moveTo>
                  <a:lnTo>
                    <a:pt x="4" y="3"/>
                  </a:lnTo>
                  <a:lnTo>
                    <a:pt x="8" y="5"/>
                  </a:lnTo>
                  <a:lnTo>
                    <a:pt x="10" y="10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10" y="23"/>
                  </a:lnTo>
                  <a:lnTo>
                    <a:pt x="9" y="26"/>
                  </a:lnTo>
                  <a:lnTo>
                    <a:pt x="7" y="21"/>
                  </a:lnTo>
                  <a:lnTo>
                    <a:pt x="8" y="19"/>
                  </a:lnTo>
                  <a:lnTo>
                    <a:pt x="9" y="16"/>
                  </a:lnTo>
                  <a:lnTo>
                    <a:pt x="8" y="11"/>
                  </a:lnTo>
                  <a:lnTo>
                    <a:pt x="6" y="8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2"/>
            <p:cNvSpPr>
              <a:spLocks/>
            </p:cNvSpPr>
            <p:nvPr/>
          </p:nvSpPr>
          <p:spPr bwMode="auto">
            <a:xfrm>
              <a:off x="7297421" y="5732463"/>
              <a:ext cx="53975" cy="131762"/>
            </a:xfrm>
            <a:custGeom>
              <a:avLst/>
              <a:gdLst>
                <a:gd name="T0" fmla="*/ 132 w 134"/>
                <a:gd name="T1" fmla="*/ 0 h 332"/>
                <a:gd name="T2" fmla="*/ 132 w 134"/>
                <a:gd name="T3" fmla="*/ 1 h 332"/>
                <a:gd name="T4" fmla="*/ 134 w 134"/>
                <a:gd name="T5" fmla="*/ 3 h 332"/>
                <a:gd name="T6" fmla="*/ 103 w 134"/>
                <a:gd name="T7" fmla="*/ 38 h 332"/>
                <a:gd name="T8" fmla="*/ 76 w 134"/>
                <a:gd name="T9" fmla="*/ 71 h 332"/>
                <a:gd name="T10" fmla="*/ 54 w 134"/>
                <a:gd name="T11" fmla="*/ 102 h 332"/>
                <a:gd name="T12" fmla="*/ 38 w 134"/>
                <a:gd name="T13" fmla="*/ 132 h 332"/>
                <a:gd name="T14" fmla="*/ 25 w 134"/>
                <a:gd name="T15" fmla="*/ 157 h 332"/>
                <a:gd name="T16" fmla="*/ 16 w 134"/>
                <a:gd name="T17" fmla="*/ 182 h 332"/>
                <a:gd name="T18" fmla="*/ 9 w 134"/>
                <a:gd name="T19" fmla="*/ 204 h 332"/>
                <a:gd name="T20" fmla="*/ 6 w 134"/>
                <a:gd name="T21" fmla="*/ 224 h 332"/>
                <a:gd name="T22" fmla="*/ 5 w 134"/>
                <a:gd name="T23" fmla="*/ 241 h 332"/>
                <a:gd name="T24" fmla="*/ 5 w 134"/>
                <a:gd name="T25" fmla="*/ 257 h 332"/>
                <a:gd name="T26" fmla="*/ 6 w 134"/>
                <a:gd name="T27" fmla="*/ 269 h 332"/>
                <a:gd name="T28" fmla="*/ 8 w 134"/>
                <a:gd name="T29" fmla="*/ 280 h 332"/>
                <a:gd name="T30" fmla="*/ 10 w 134"/>
                <a:gd name="T31" fmla="*/ 288 h 332"/>
                <a:gd name="T32" fmla="*/ 13 w 134"/>
                <a:gd name="T33" fmla="*/ 294 h 332"/>
                <a:gd name="T34" fmla="*/ 15 w 134"/>
                <a:gd name="T35" fmla="*/ 298 h 332"/>
                <a:gd name="T36" fmla="*/ 16 w 134"/>
                <a:gd name="T37" fmla="*/ 299 h 332"/>
                <a:gd name="T38" fmla="*/ 27 w 134"/>
                <a:gd name="T39" fmla="*/ 312 h 332"/>
                <a:gd name="T40" fmla="*/ 41 w 134"/>
                <a:gd name="T41" fmla="*/ 321 h 332"/>
                <a:gd name="T42" fmla="*/ 57 w 134"/>
                <a:gd name="T43" fmla="*/ 327 h 332"/>
                <a:gd name="T44" fmla="*/ 74 w 134"/>
                <a:gd name="T45" fmla="*/ 329 h 332"/>
                <a:gd name="T46" fmla="*/ 93 w 134"/>
                <a:gd name="T47" fmla="*/ 329 h 332"/>
                <a:gd name="T48" fmla="*/ 111 w 134"/>
                <a:gd name="T49" fmla="*/ 327 h 332"/>
                <a:gd name="T50" fmla="*/ 107 w 134"/>
                <a:gd name="T51" fmla="*/ 328 h 332"/>
                <a:gd name="T52" fmla="*/ 113 w 134"/>
                <a:gd name="T53" fmla="*/ 330 h 332"/>
                <a:gd name="T54" fmla="*/ 84 w 134"/>
                <a:gd name="T55" fmla="*/ 332 h 332"/>
                <a:gd name="T56" fmla="*/ 61 w 134"/>
                <a:gd name="T57" fmla="*/ 331 h 332"/>
                <a:gd name="T58" fmla="*/ 41 w 134"/>
                <a:gd name="T59" fmla="*/ 324 h 332"/>
                <a:gd name="T60" fmla="*/ 25 w 134"/>
                <a:gd name="T61" fmla="*/ 315 h 332"/>
                <a:gd name="T62" fmla="*/ 13 w 134"/>
                <a:gd name="T63" fmla="*/ 301 h 332"/>
                <a:gd name="T64" fmla="*/ 12 w 134"/>
                <a:gd name="T65" fmla="*/ 299 h 332"/>
                <a:gd name="T66" fmla="*/ 9 w 134"/>
                <a:gd name="T67" fmla="*/ 295 h 332"/>
                <a:gd name="T68" fmla="*/ 7 w 134"/>
                <a:gd name="T69" fmla="*/ 288 h 332"/>
                <a:gd name="T70" fmla="*/ 5 w 134"/>
                <a:gd name="T71" fmla="*/ 279 h 332"/>
                <a:gd name="T72" fmla="*/ 3 w 134"/>
                <a:gd name="T73" fmla="*/ 268 h 332"/>
                <a:gd name="T74" fmla="*/ 0 w 134"/>
                <a:gd name="T75" fmla="*/ 255 h 332"/>
                <a:gd name="T76" fmla="*/ 0 w 134"/>
                <a:gd name="T77" fmla="*/ 240 h 332"/>
                <a:gd name="T78" fmla="*/ 3 w 134"/>
                <a:gd name="T79" fmla="*/ 222 h 332"/>
                <a:gd name="T80" fmla="*/ 6 w 134"/>
                <a:gd name="T81" fmla="*/ 201 h 332"/>
                <a:gd name="T82" fmla="*/ 13 w 134"/>
                <a:gd name="T83" fmla="*/ 180 h 332"/>
                <a:gd name="T84" fmla="*/ 22 w 134"/>
                <a:gd name="T85" fmla="*/ 155 h 332"/>
                <a:gd name="T86" fmla="*/ 35 w 134"/>
                <a:gd name="T87" fmla="*/ 128 h 332"/>
                <a:gd name="T88" fmla="*/ 52 w 134"/>
                <a:gd name="T89" fmla="*/ 100 h 332"/>
                <a:gd name="T90" fmla="*/ 74 w 134"/>
                <a:gd name="T91" fmla="*/ 68 h 332"/>
                <a:gd name="T92" fmla="*/ 101 w 134"/>
                <a:gd name="T93" fmla="*/ 36 h 332"/>
                <a:gd name="T94" fmla="*/ 132 w 134"/>
                <a:gd name="T95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4" h="332">
                  <a:moveTo>
                    <a:pt x="132" y="0"/>
                  </a:moveTo>
                  <a:lnTo>
                    <a:pt x="132" y="1"/>
                  </a:lnTo>
                  <a:lnTo>
                    <a:pt x="134" y="3"/>
                  </a:lnTo>
                  <a:lnTo>
                    <a:pt x="103" y="38"/>
                  </a:lnTo>
                  <a:lnTo>
                    <a:pt x="76" y="71"/>
                  </a:lnTo>
                  <a:lnTo>
                    <a:pt x="54" y="102"/>
                  </a:lnTo>
                  <a:lnTo>
                    <a:pt x="38" y="132"/>
                  </a:lnTo>
                  <a:lnTo>
                    <a:pt x="25" y="157"/>
                  </a:lnTo>
                  <a:lnTo>
                    <a:pt x="16" y="182"/>
                  </a:lnTo>
                  <a:lnTo>
                    <a:pt x="9" y="204"/>
                  </a:lnTo>
                  <a:lnTo>
                    <a:pt x="6" y="224"/>
                  </a:lnTo>
                  <a:lnTo>
                    <a:pt x="5" y="241"/>
                  </a:lnTo>
                  <a:lnTo>
                    <a:pt x="5" y="257"/>
                  </a:lnTo>
                  <a:lnTo>
                    <a:pt x="6" y="269"/>
                  </a:lnTo>
                  <a:lnTo>
                    <a:pt x="8" y="280"/>
                  </a:lnTo>
                  <a:lnTo>
                    <a:pt x="10" y="288"/>
                  </a:lnTo>
                  <a:lnTo>
                    <a:pt x="13" y="294"/>
                  </a:lnTo>
                  <a:lnTo>
                    <a:pt x="15" y="298"/>
                  </a:lnTo>
                  <a:lnTo>
                    <a:pt x="16" y="299"/>
                  </a:lnTo>
                  <a:lnTo>
                    <a:pt x="27" y="312"/>
                  </a:lnTo>
                  <a:lnTo>
                    <a:pt x="41" y="321"/>
                  </a:lnTo>
                  <a:lnTo>
                    <a:pt x="57" y="327"/>
                  </a:lnTo>
                  <a:lnTo>
                    <a:pt x="74" y="329"/>
                  </a:lnTo>
                  <a:lnTo>
                    <a:pt x="93" y="329"/>
                  </a:lnTo>
                  <a:lnTo>
                    <a:pt x="111" y="327"/>
                  </a:lnTo>
                  <a:lnTo>
                    <a:pt x="107" y="328"/>
                  </a:lnTo>
                  <a:lnTo>
                    <a:pt x="113" y="330"/>
                  </a:lnTo>
                  <a:lnTo>
                    <a:pt x="84" y="332"/>
                  </a:lnTo>
                  <a:lnTo>
                    <a:pt x="61" y="331"/>
                  </a:lnTo>
                  <a:lnTo>
                    <a:pt x="41" y="324"/>
                  </a:lnTo>
                  <a:lnTo>
                    <a:pt x="25" y="315"/>
                  </a:lnTo>
                  <a:lnTo>
                    <a:pt x="13" y="301"/>
                  </a:lnTo>
                  <a:lnTo>
                    <a:pt x="12" y="299"/>
                  </a:lnTo>
                  <a:lnTo>
                    <a:pt x="9" y="295"/>
                  </a:lnTo>
                  <a:lnTo>
                    <a:pt x="7" y="288"/>
                  </a:lnTo>
                  <a:lnTo>
                    <a:pt x="5" y="279"/>
                  </a:lnTo>
                  <a:lnTo>
                    <a:pt x="3" y="268"/>
                  </a:lnTo>
                  <a:lnTo>
                    <a:pt x="0" y="255"/>
                  </a:lnTo>
                  <a:lnTo>
                    <a:pt x="0" y="240"/>
                  </a:lnTo>
                  <a:lnTo>
                    <a:pt x="3" y="222"/>
                  </a:lnTo>
                  <a:lnTo>
                    <a:pt x="6" y="201"/>
                  </a:lnTo>
                  <a:lnTo>
                    <a:pt x="13" y="180"/>
                  </a:lnTo>
                  <a:lnTo>
                    <a:pt x="22" y="155"/>
                  </a:lnTo>
                  <a:lnTo>
                    <a:pt x="35" y="128"/>
                  </a:lnTo>
                  <a:lnTo>
                    <a:pt x="52" y="100"/>
                  </a:lnTo>
                  <a:lnTo>
                    <a:pt x="74" y="68"/>
                  </a:lnTo>
                  <a:lnTo>
                    <a:pt x="101" y="36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3"/>
            <p:cNvSpPr>
              <a:spLocks/>
            </p:cNvSpPr>
            <p:nvPr/>
          </p:nvSpPr>
          <p:spPr bwMode="auto">
            <a:xfrm>
              <a:off x="6934201" y="5327650"/>
              <a:ext cx="749300" cy="839787"/>
            </a:xfrm>
            <a:custGeom>
              <a:avLst/>
              <a:gdLst>
                <a:gd name="T0" fmla="*/ 1294 w 1887"/>
                <a:gd name="T1" fmla="*/ 85 h 2115"/>
                <a:gd name="T2" fmla="*/ 1635 w 1887"/>
                <a:gd name="T3" fmla="*/ 381 h 2115"/>
                <a:gd name="T4" fmla="*/ 1843 w 1887"/>
                <a:gd name="T5" fmla="*/ 834 h 2115"/>
                <a:gd name="T6" fmla="*/ 1876 w 1887"/>
                <a:gd name="T7" fmla="*/ 1386 h 2115"/>
                <a:gd name="T8" fmla="*/ 1713 w 1887"/>
                <a:gd name="T9" fmla="*/ 1891 h 2115"/>
                <a:gd name="T10" fmla="*/ 1579 w 1887"/>
                <a:gd name="T11" fmla="*/ 1810 h 2115"/>
                <a:gd name="T12" fmla="*/ 1417 w 1887"/>
                <a:gd name="T13" fmla="*/ 1697 h 2115"/>
                <a:gd name="T14" fmla="*/ 1418 w 1887"/>
                <a:gd name="T15" fmla="*/ 1273 h 2115"/>
                <a:gd name="T16" fmla="*/ 1394 w 1887"/>
                <a:gd name="T17" fmla="*/ 1071 h 2115"/>
                <a:gd name="T18" fmla="*/ 1373 w 1887"/>
                <a:gd name="T19" fmla="*/ 978 h 2115"/>
                <a:gd name="T20" fmla="*/ 1353 w 1887"/>
                <a:gd name="T21" fmla="*/ 932 h 2115"/>
                <a:gd name="T22" fmla="*/ 1325 w 1887"/>
                <a:gd name="T23" fmla="*/ 844 h 2115"/>
                <a:gd name="T24" fmla="*/ 1320 w 1887"/>
                <a:gd name="T25" fmla="*/ 784 h 2115"/>
                <a:gd name="T26" fmla="*/ 1367 w 1887"/>
                <a:gd name="T27" fmla="*/ 690 h 2115"/>
                <a:gd name="T28" fmla="*/ 1359 w 1887"/>
                <a:gd name="T29" fmla="*/ 594 h 2115"/>
                <a:gd name="T30" fmla="*/ 1297 w 1887"/>
                <a:gd name="T31" fmla="*/ 535 h 2115"/>
                <a:gd name="T32" fmla="*/ 1217 w 1887"/>
                <a:gd name="T33" fmla="*/ 535 h 2115"/>
                <a:gd name="T34" fmla="*/ 1157 w 1887"/>
                <a:gd name="T35" fmla="*/ 583 h 2115"/>
                <a:gd name="T36" fmla="*/ 1138 w 1887"/>
                <a:gd name="T37" fmla="*/ 689 h 2115"/>
                <a:gd name="T38" fmla="*/ 1168 w 1887"/>
                <a:gd name="T39" fmla="*/ 748 h 2115"/>
                <a:gd name="T40" fmla="*/ 1193 w 1887"/>
                <a:gd name="T41" fmla="*/ 794 h 2115"/>
                <a:gd name="T42" fmla="*/ 1136 w 1887"/>
                <a:gd name="T43" fmla="*/ 916 h 2115"/>
                <a:gd name="T44" fmla="*/ 1128 w 1887"/>
                <a:gd name="T45" fmla="*/ 861 h 2115"/>
                <a:gd name="T46" fmla="*/ 1063 w 1887"/>
                <a:gd name="T47" fmla="*/ 811 h 2115"/>
                <a:gd name="T48" fmla="*/ 990 w 1887"/>
                <a:gd name="T49" fmla="*/ 845 h 2115"/>
                <a:gd name="T50" fmla="*/ 970 w 1887"/>
                <a:gd name="T51" fmla="*/ 909 h 2115"/>
                <a:gd name="T52" fmla="*/ 1016 w 1887"/>
                <a:gd name="T53" fmla="*/ 994 h 2115"/>
                <a:gd name="T54" fmla="*/ 1051 w 1887"/>
                <a:gd name="T55" fmla="*/ 1017 h 2115"/>
                <a:gd name="T56" fmla="*/ 943 w 1887"/>
                <a:gd name="T57" fmla="*/ 1175 h 2115"/>
                <a:gd name="T58" fmla="*/ 924 w 1887"/>
                <a:gd name="T59" fmla="*/ 1288 h 2115"/>
                <a:gd name="T60" fmla="*/ 946 w 1887"/>
                <a:gd name="T61" fmla="*/ 1335 h 2115"/>
                <a:gd name="T62" fmla="*/ 1048 w 1887"/>
                <a:gd name="T63" fmla="*/ 1662 h 2115"/>
                <a:gd name="T64" fmla="*/ 801 w 1887"/>
                <a:gd name="T65" fmla="*/ 1699 h 2115"/>
                <a:gd name="T66" fmla="*/ 885 w 1887"/>
                <a:gd name="T67" fmla="*/ 1309 h 2115"/>
                <a:gd name="T68" fmla="*/ 829 w 1887"/>
                <a:gd name="T69" fmla="*/ 996 h 2115"/>
                <a:gd name="T70" fmla="*/ 733 w 1887"/>
                <a:gd name="T71" fmla="*/ 794 h 2115"/>
                <a:gd name="T72" fmla="*/ 691 w 1887"/>
                <a:gd name="T73" fmla="*/ 733 h 2115"/>
                <a:gd name="T74" fmla="*/ 694 w 1887"/>
                <a:gd name="T75" fmla="*/ 698 h 2115"/>
                <a:gd name="T76" fmla="*/ 733 w 1887"/>
                <a:gd name="T77" fmla="*/ 657 h 2115"/>
                <a:gd name="T78" fmla="*/ 743 w 1887"/>
                <a:gd name="T79" fmla="*/ 554 h 2115"/>
                <a:gd name="T80" fmla="*/ 694 w 1887"/>
                <a:gd name="T81" fmla="*/ 468 h 2115"/>
                <a:gd name="T82" fmla="*/ 632 w 1887"/>
                <a:gd name="T83" fmla="*/ 450 h 2115"/>
                <a:gd name="T84" fmla="*/ 540 w 1887"/>
                <a:gd name="T85" fmla="*/ 494 h 2115"/>
                <a:gd name="T86" fmla="*/ 514 w 1887"/>
                <a:gd name="T87" fmla="*/ 556 h 2115"/>
                <a:gd name="T88" fmla="*/ 537 w 1887"/>
                <a:gd name="T89" fmla="*/ 662 h 2115"/>
                <a:gd name="T90" fmla="*/ 561 w 1887"/>
                <a:gd name="T91" fmla="*/ 718 h 2115"/>
                <a:gd name="T92" fmla="*/ 539 w 1887"/>
                <a:gd name="T93" fmla="*/ 787 h 2115"/>
                <a:gd name="T94" fmla="*/ 467 w 1887"/>
                <a:gd name="T95" fmla="*/ 1939 h 2115"/>
                <a:gd name="T96" fmla="*/ 355 w 1887"/>
                <a:gd name="T97" fmla="*/ 2089 h 2115"/>
                <a:gd name="T98" fmla="*/ 160 w 1887"/>
                <a:gd name="T99" fmla="*/ 1861 h 2115"/>
                <a:gd name="T100" fmla="*/ 10 w 1887"/>
                <a:gd name="T101" fmla="*/ 1376 h 2115"/>
                <a:gd name="T102" fmla="*/ 44 w 1887"/>
                <a:gd name="T103" fmla="*/ 834 h 2115"/>
                <a:gd name="T104" fmla="*/ 253 w 1887"/>
                <a:gd name="T105" fmla="*/ 381 h 2115"/>
                <a:gd name="T106" fmla="*/ 592 w 1887"/>
                <a:gd name="T107" fmla="*/ 8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87" h="2115">
                  <a:moveTo>
                    <a:pt x="944" y="0"/>
                  </a:moveTo>
                  <a:lnTo>
                    <a:pt x="1017" y="3"/>
                  </a:lnTo>
                  <a:lnTo>
                    <a:pt x="1089" y="14"/>
                  </a:lnTo>
                  <a:lnTo>
                    <a:pt x="1160" y="31"/>
                  </a:lnTo>
                  <a:lnTo>
                    <a:pt x="1228" y="55"/>
                  </a:lnTo>
                  <a:lnTo>
                    <a:pt x="1294" y="85"/>
                  </a:lnTo>
                  <a:lnTo>
                    <a:pt x="1359" y="121"/>
                  </a:lnTo>
                  <a:lnTo>
                    <a:pt x="1420" y="163"/>
                  </a:lnTo>
                  <a:lnTo>
                    <a:pt x="1478" y="210"/>
                  </a:lnTo>
                  <a:lnTo>
                    <a:pt x="1533" y="262"/>
                  </a:lnTo>
                  <a:lnTo>
                    <a:pt x="1586" y="320"/>
                  </a:lnTo>
                  <a:lnTo>
                    <a:pt x="1635" y="381"/>
                  </a:lnTo>
                  <a:lnTo>
                    <a:pt x="1680" y="447"/>
                  </a:lnTo>
                  <a:lnTo>
                    <a:pt x="1722" y="517"/>
                  </a:lnTo>
                  <a:lnTo>
                    <a:pt x="1759" y="591"/>
                  </a:lnTo>
                  <a:lnTo>
                    <a:pt x="1792" y="669"/>
                  </a:lnTo>
                  <a:lnTo>
                    <a:pt x="1820" y="750"/>
                  </a:lnTo>
                  <a:lnTo>
                    <a:pt x="1843" y="834"/>
                  </a:lnTo>
                  <a:lnTo>
                    <a:pt x="1863" y="920"/>
                  </a:lnTo>
                  <a:lnTo>
                    <a:pt x="1876" y="1009"/>
                  </a:lnTo>
                  <a:lnTo>
                    <a:pt x="1884" y="1102"/>
                  </a:lnTo>
                  <a:lnTo>
                    <a:pt x="1887" y="1194"/>
                  </a:lnTo>
                  <a:lnTo>
                    <a:pt x="1884" y="1291"/>
                  </a:lnTo>
                  <a:lnTo>
                    <a:pt x="1876" y="1386"/>
                  </a:lnTo>
                  <a:lnTo>
                    <a:pt x="1861" y="1478"/>
                  </a:lnTo>
                  <a:lnTo>
                    <a:pt x="1841" y="1567"/>
                  </a:lnTo>
                  <a:lnTo>
                    <a:pt x="1816" y="1653"/>
                  </a:lnTo>
                  <a:lnTo>
                    <a:pt x="1786" y="1737"/>
                  </a:lnTo>
                  <a:lnTo>
                    <a:pt x="1752" y="1815"/>
                  </a:lnTo>
                  <a:lnTo>
                    <a:pt x="1713" y="1891"/>
                  </a:lnTo>
                  <a:lnTo>
                    <a:pt x="1669" y="1963"/>
                  </a:lnTo>
                  <a:lnTo>
                    <a:pt x="1666" y="1956"/>
                  </a:lnTo>
                  <a:lnTo>
                    <a:pt x="1650" y="1913"/>
                  </a:lnTo>
                  <a:lnTo>
                    <a:pt x="1629" y="1874"/>
                  </a:lnTo>
                  <a:lnTo>
                    <a:pt x="1606" y="1840"/>
                  </a:lnTo>
                  <a:lnTo>
                    <a:pt x="1579" y="1810"/>
                  </a:lnTo>
                  <a:lnTo>
                    <a:pt x="1549" y="1783"/>
                  </a:lnTo>
                  <a:lnTo>
                    <a:pt x="1519" y="1759"/>
                  </a:lnTo>
                  <a:lnTo>
                    <a:pt x="1486" y="1739"/>
                  </a:lnTo>
                  <a:lnTo>
                    <a:pt x="1451" y="1722"/>
                  </a:lnTo>
                  <a:lnTo>
                    <a:pt x="1416" y="1707"/>
                  </a:lnTo>
                  <a:lnTo>
                    <a:pt x="1417" y="1697"/>
                  </a:lnTo>
                  <a:lnTo>
                    <a:pt x="1422" y="1613"/>
                  </a:lnTo>
                  <a:lnTo>
                    <a:pt x="1425" y="1532"/>
                  </a:lnTo>
                  <a:lnTo>
                    <a:pt x="1425" y="1459"/>
                  </a:lnTo>
                  <a:lnTo>
                    <a:pt x="1424" y="1392"/>
                  </a:lnTo>
                  <a:lnTo>
                    <a:pt x="1422" y="1330"/>
                  </a:lnTo>
                  <a:lnTo>
                    <a:pt x="1418" y="1273"/>
                  </a:lnTo>
                  <a:lnTo>
                    <a:pt x="1414" y="1224"/>
                  </a:lnTo>
                  <a:lnTo>
                    <a:pt x="1409" y="1180"/>
                  </a:lnTo>
                  <a:lnTo>
                    <a:pt x="1405" y="1144"/>
                  </a:lnTo>
                  <a:lnTo>
                    <a:pt x="1400" y="1112"/>
                  </a:lnTo>
                  <a:lnTo>
                    <a:pt x="1397" y="1088"/>
                  </a:lnTo>
                  <a:lnTo>
                    <a:pt x="1394" y="1071"/>
                  </a:lnTo>
                  <a:lnTo>
                    <a:pt x="1391" y="1060"/>
                  </a:lnTo>
                  <a:lnTo>
                    <a:pt x="1390" y="1057"/>
                  </a:lnTo>
                  <a:lnTo>
                    <a:pt x="1380" y="1021"/>
                  </a:lnTo>
                  <a:lnTo>
                    <a:pt x="1370" y="985"/>
                  </a:lnTo>
                  <a:lnTo>
                    <a:pt x="1371" y="982"/>
                  </a:lnTo>
                  <a:lnTo>
                    <a:pt x="1373" y="978"/>
                  </a:lnTo>
                  <a:lnTo>
                    <a:pt x="1373" y="973"/>
                  </a:lnTo>
                  <a:lnTo>
                    <a:pt x="1371" y="969"/>
                  </a:lnTo>
                  <a:lnTo>
                    <a:pt x="1369" y="964"/>
                  </a:lnTo>
                  <a:lnTo>
                    <a:pt x="1365" y="962"/>
                  </a:lnTo>
                  <a:lnTo>
                    <a:pt x="1361" y="959"/>
                  </a:lnTo>
                  <a:lnTo>
                    <a:pt x="1353" y="932"/>
                  </a:lnTo>
                  <a:lnTo>
                    <a:pt x="1345" y="907"/>
                  </a:lnTo>
                  <a:lnTo>
                    <a:pt x="1338" y="885"/>
                  </a:lnTo>
                  <a:lnTo>
                    <a:pt x="1333" y="869"/>
                  </a:lnTo>
                  <a:lnTo>
                    <a:pt x="1328" y="855"/>
                  </a:lnTo>
                  <a:lnTo>
                    <a:pt x="1326" y="847"/>
                  </a:lnTo>
                  <a:lnTo>
                    <a:pt x="1325" y="844"/>
                  </a:lnTo>
                  <a:lnTo>
                    <a:pt x="1324" y="840"/>
                  </a:lnTo>
                  <a:lnTo>
                    <a:pt x="1324" y="834"/>
                  </a:lnTo>
                  <a:lnTo>
                    <a:pt x="1323" y="822"/>
                  </a:lnTo>
                  <a:lnTo>
                    <a:pt x="1322" y="809"/>
                  </a:lnTo>
                  <a:lnTo>
                    <a:pt x="1322" y="796"/>
                  </a:lnTo>
                  <a:lnTo>
                    <a:pt x="1320" y="784"/>
                  </a:lnTo>
                  <a:lnTo>
                    <a:pt x="1320" y="775"/>
                  </a:lnTo>
                  <a:lnTo>
                    <a:pt x="1320" y="771"/>
                  </a:lnTo>
                  <a:lnTo>
                    <a:pt x="1338" y="750"/>
                  </a:lnTo>
                  <a:lnTo>
                    <a:pt x="1352" y="730"/>
                  </a:lnTo>
                  <a:lnTo>
                    <a:pt x="1361" y="710"/>
                  </a:lnTo>
                  <a:lnTo>
                    <a:pt x="1367" y="690"/>
                  </a:lnTo>
                  <a:lnTo>
                    <a:pt x="1370" y="676"/>
                  </a:lnTo>
                  <a:lnTo>
                    <a:pt x="1371" y="666"/>
                  </a:lnTo>
                  <a:lnTo>
                    <a:pt x="1371" y="661"/>
                  </a:lnTo>
                  <a:lnTo>
                    <a:pt x="1370" y="635"/>
                  </a:lnTo>
                  <a:lnTo>
                    <a:pt x="1365" y="613"/>
                  </a:lnTo>
                  <a:lnTo>
                    <a:pt x="1359" y="594"/>
                  </a:lnTo>
                  <a:lnTo>
                    <a:pt x="1350" y="578"/>
                  </a:lnTo>
                  <a:lnTo>
                    <a:pt x="1340" y="564"/>
                  </a:lnTo>
                  <a:lnTo>
                    <a:pt x="1328" y="554"/>
                  </a:lnTo>
                  <a:lnTo>
                    <a:pt x="1317" y="545"/>
                  </a:lnTo>
                  <a:lnTo>
                    <a:pt x="1306" y="539"/>
                  </a:lnTo>
                  <a:lnTo>
                    <a:pt x="1297" y="535"/>
                  </a:lnTo>
                  <a:lnTo>
                    <a:pt x="1289" y="532"/>
                  </a:lnTo>
                  <a:lnTo>
                    <a:pt x="1283" y="530"/>
                  </a:lnTo>
                  <a:lnTo>
                    <a:pt x="1282" y="529"/>
                  </a:lnTo>
                  <a:lnTo>
                    <a:pt x="1257" y="527"/>
                  </a:lnTo>
                  <a:lnTo>
                    <a:pt x="1236" y="529"/>
                  </a:lnTo>
                  <a:lnTo>
                    <a:pt x="1217" y="535"/>
                  </a:lnTo>
                  <a:lnTo>
                    <a:pt x="1200" y="543"/>
                  </a:lnTo>
                  <a:lnTo>
                    <a:pt x="1186" y="552"/>
                  </a:lnTo>
                  <a:lnTo>
                    <a:pt x="1175" y="562"/>
                  </a:lnTo>
                  <a:lnTo>
                    <a:pt x="1167" y="571"/>
                  </a:lnTo>
                  <a:lnTo>
                    <a:pt x="1160" y="579"/>
                  </a:lnTo>
                  <a:lnTo>
                    <a:pt x="1157" y="583"/>
                  </a:lnTo>
                  <a:lnTo>
                    <a:pt x="1156" y="586"/>
                  </a:lnTo>
                  <a:lnTo>
                    <a:pt x="1143" y="608"/>
                  </a:lnTo>
                  <a:lnTo>
                    <a:pt x="1137" y="630"/>
                  </a:lnTo>
                  <a:lnTo>
                    <a:pt x="1133" y="651"/>
                  </a:lnTo>
                  <a:lnTo>
                    <a:pt x="1134" y="671"/>
                  </a:lnTo>
                  <a:lnTo>
                    <a:pt x="1138" y="689"/>
                  </a:lnTo>
                  <a:lnTo>
                    <a:pt x="1143" y="705"/>
                  </a:lnTo>
                  <a:lnTo>
                    <a:pt x="1149" y="719"/>
                  </a:lnTo>
                  <a:lnTo>
                    <a:pt x="1155" y="729"/>
                  </a:lnTo>
                  <a:lnTo>
                    <a:pt x="1158" y="734"/>
                  </a:lnTo>
                  <a:lnTo>
                    <a:pt x="1159" y="737"/>
                  </a:lnTo>
                  <a:lnTo>
                    <a:pt x="1168" y="748"/>
                  </a:lnTo>
                  <a:lnTo>
                    <a:pt x="1176" y="758"/>
                  </a:lnTo>
                  <a:lnTo>
                    <a:pt x="1183" y="765"/>
                  </a:lnTo>
                  <a:lnTo>
                    <a:pt x="1187" y="771"/>
                  </a:lnTo>
                  <a:lnTo>
                    <a:pt x="1188" y="772"/>
                  </a:lnTo>
                  <a:lnTo>
                    <a:pt x="1192" y="782"/>
                  </a:lnTo>
                  <a:lnTo>
                    <a:pt x="1193" y="794"/>
                  </a:lnTo>
                  <a:lnTo>
                    <a:pt x="1192" y="807"/>
                  </a:lnTo>
                  <a:lnTo>
                    <a:pt x="1190" y="818"/>
                  </a:lnTo>
                  <a:lnTo>
                    <a:pt x="1188" y="826"/>
                  </a:lnTo>
                  <a:lnTo>
                    <a:pt x="1187" y="829"/>
                  </a:lnTo>
                  <a:lnTo>
                    <a:pt x="1130" y="929"/>
                  </a:lnTo>
                  <a:lnTo>
                    <a:pt x="1136" y="916"/>
                  </a:lnTo>
                  <a:lnTo>
                    <a:pt x="1137" y="902"/>
                  </a:lnTo>
                  <a:lnTo>
                    <a:pt x="1136" y="889"/>
                  </a:lnTo>
                  <a:lnTo>
                    <a:pt x="1133" y="878"/>
                  </a:lnTo>
                  <a:lnTo>
                    <a:pt x="1131" y="869"/>
                  </a:lnTo>
                  <a:lnTo>
                    <a:pt x="1129" y="863"/>
                  </a:lnTo>
                  <a:lnTo>
                    <a:pt x="1128" y="861"/>
                  </a:lnTo>
                  <a:lnTo>
                    <a:pt x="1115" y="843"/>
                  </a:lnTo>
                  <a:lnTo>
                    <a:pt x="1102" y="830"/>
                  </a:lnTo>
                  <a:lnTo>
                    <a:pt x="1089" y="821"/>
                  </a:lnTo>
                  <a:lnTo>
                    <a:pt x="1079" y="816"/>
                  </a:lnTo>
                  <a:lnTo>
                    <a:pt x="1070" y="812"/>
                  </a:lnTo>
                  <a:lnTo>
                    <a:pt x="1063" y="811"/>
                  </a:lnTo>
                  <a:lnTo>
                    <a:pt x="1062" y="811"/>
                  </a:lnTo>
                  <a:lnTo>
                    <a:pt x="1042" y="811"/>
                  </a:lnTo>
                  <a:lnTo>
                    <a:pt x="1025" y="816"/>
                  </a:lnTo>
                  <a:lnTo>
                    <a:pt x="1010" y="823"/>
                  </a:lnTo>
                  <a:lnTo>
                    <a:pt x="999" y="834"/>
                  </a:lnTo>
                  <a:lnTo>
                    <a:pt x="990" y="845"/>
                  </a:lnTo>
                  <a:lnTo>
                    <a:pt x="982" y="856"/>
                  </a:lnTo>
                  <a:lnTo>
                    <a:pt x="978" y="867"/>
                  </a:lnTo>
                  <a:lnTo>
                    <a:pt x="974" y="876"/>
                  </a:lnTo>
                  <a:lnTo>
                    <a:pt x="972" y="882"/>
                  </a:lnTo>
                  <a:lnTo>
                    <a:pt x="972" y="884"/>
                  </a:lnTo>
                  <a:lnTo>
                    <a:pt x="970" y="909"/>
                  </a:lnTo>
                  <a:lnTo>
                    <a:pt x="971" y="929"/>
                  </a:lnTo>
                  <a:lnTo>
                    <a:pt x="978" y="949"/>
                  </a:lnTo>
                  <a:lnTo>
                    <a:pt x="986" y="963"/>
                  </a:lnTo>
                  <a:lnTo>
                    <a:pt x="996" y="976"/>
                  </a:lnTo>
                  <a:lnTo>
                    <a:pt x="1006" y="986"/>
                  </a:lnTo>
                  <a:lnTo>
                    <a:pt x="1016" y="994"/>
                  </a:lnTo>
                  <a:lnTo>
                    <a:pt x="1024" y="999"/>
                  </a:lnTo>
                  <a:lnTo>
                    <a:pt x="1030" y="1002"/>
                  </a:lnTo>
                  <a:lnTo>
                    <a:pt x="1032" y="1003"/>
                  </a:lnTo>
                  <a:lnTo>
                    <a:pt x="1041" y="1007"/>
                  </a:lnTo>
                  <a:lnTo>
                    <a:pt x="1046" y="1013"/>
                  </a:lnTo>
                  <a:lnTo>
                    <a:pt x="1051" y="1017"/>
                  </a:lnTo>
                  <a:lnTo>
                    <a:pt x="1053" y="1020"/>
                  </a:lnTo>
                  <a:lnTo>
                    <a:pt x="1022" y="1056"/>
                  </a:lnTo>
                  <a:lnTo>
                    <a:pt x="995" y="1088"/>
                  </a:lnTo>
                  <a:lnTo>
                    <a:pt x="973" y="1120"/>
                  </a:lnTo>
                  <a:lnTo>
                    <a:pt x="956" y="1148"/>
                  </a:lnTo>
                  <a:lnTo>
                    <a:pt x="943" y="1175"/>
                  </a:lnTo>
                  <a:lnTo>
                    <a:pt x="934" y="1200"/>
                  </a:lnTo>
                  <a:lnTo>
                    <a:pt x="927" y="1221"/>
                  </a:lnTo>
                  <a:lnTo>
                    <a:pt x="924" y="1242"/>
                  </a:lnTo>
                  <a:lnTo>
                    <a:pt x="921" y="1260"/>
                  </a:lnTo>
                  <a:lnTo>
                    <a:pt x="921" y="1275"/>
                  </a:lnTo>
                  <a:lnTo>
                    <a:pt x="924" y="1288"/>
                  </a:lnTo>
                  <a:lnTo>
                    <a:pt x="926" y="1299"/>
                  </a:lnTo>
                  <a:lnTo>
                    <a:pt x="928" y="1308"/>
                  </a:lnTo>
                  <a:lnTo>
                    <a:pt x="930" y="1315"/>
                  </a:lnTo>
                  <a:lnTo>
                    <a:pt x="933" y="1319"/>
                  </a:lnTo>
                  <a:lnTo>
                    <a:pt x="934" y="1321"/>
                  </a:lnTo>
                  <a:lnTo>
                    <a:pt x="946" y="1335"/>
                  </a:lnTo>
                  <a:lnTo>
                    <a:pt x="962" y="1344"/>
                  </a:lnTo>
                  <a:lnTo>
                    <a:pt x="982" y="1351"/>
                  </a:lnTo>
                  <a:lnTo>
                    <a:pt x="1005" y="1352"/>
                  </a:lnTo>
                  <a:lnTo>
                    <a:pt x="1034" y="1350"/>
                  </a:lnTo>
                  <a:lnTo>
                    <a:pt x="1096" y="1368"/>
                  </a:lnTo>
                  <a:lnTo>
                    <a:pt x="1048" y="1662"/>
                  </a:lnTo>
                  <a:lnTo>
                    <a:pt x="1045" y="1672"/>
                  </a:lnTo>
                  <a:lnTo>
                    <a:pt x="975" y="1680"/>
                  </a:lnTo>
                  <a:lnTo>
                    <a:pt x="909" y="1693"/>
                  </a:lnTo>
                  <a:lnTo>
                    <a:pt x="847" y="1708"/>
                  </a:lnTo>
                  <a:lnTo>
                    <a:pt x="789" y="1727"/>
                  </a:lnTo>
                  <a:lnTo>
                    <a:pt x="801" y="1699"/>
                  </a:lnTo>
                  <a:lnTo>
                    <a:pt x="829" y="1631"/>
                  </a:lnTo>
                  <a:lnTo>
                    <a:pt x="850" y="1563"/>
                  </a:lnTo>
                  <a:lnTo>
                    <a:pt x="866" y="1496"/>
                  </a:lnTo>
                  <a:lnTo>
                    <a:pt x="877" y="1432"/>
                  </a:lnTo>
                  <a:lnTo>
                    <a:pt x="883" y="1370"/>
                  </a:lnTo>
                  <a:lnTo>
                    <a:pt x="885" y="1309"/>
                  </a:lnTo>
                  <a:lnTo>
                    <a:pt x="883" y="1251"/>
                  </a:lnTo>
                  <a:lnTo>
                    <a:pt x="876" y="1194"/>
                  </a:lnTo>
                  <a:lnTo>
                    <a:pt x="868" y="1141"/>
                  </a:lnTo>
                  <a:lnTo>
                    <a:pt x="857" y="1090"/>
                  </a:lnTo>
                  <a:lnTo>
                    <a:pt x="844" y="1041"/>
                  </a:lnTo>
                  <a:lnTo>
                    <a:pt x="829" y="996"/>
                  </a:lnTo>
                  <a:lnTo>
                    <a:pt x="813" y="953"/>
                  </a:lnTo>
                  <a:lnTo>
                    <a:pt x="796" y="915"/>
                  </a:lnTo>
                  <a:lnTo>
                    <a:pt x="779" y="879"/>
                  </a:lnTo>
                  <a:lnTo>
                    <a:pt x="764" y="847"/>
                  </a:lnTo>
                  <a:lnTo>
                    <a:pt x="748" y="818"/>
                  </a:lnTo>
                  <a:lnTo>
                    <a:pt x="733" y="794"/>
                  </a:lnTo>
                  <a:lnTo>
                    <a:pt x="720" y="774"/>
                  </a:lnTo>
                  <a:lnTo>
                    <a:pt x="708" y="757"/>
                  </a:lnTo>
                  <a:lnTo>
                    <a:pt x="700" y="746"/>
                  </a:lnTo>
                  <a:lnTo>
                    <a:pt x="695" y="739"/>
                  </a:lnTo>
                  <a:lnTo>
                    <a:pt x="692" y="736"/>
                  </a:lnTo>
                  <a:lnTo>
                    <a:pt x="691" y="733"/>
                  </a:lnTo>
                  <a:lnTo>
                    <a:pt x="689" y="728"/>
                  </a:lnTo>
                  <a:lnTo>
                    <a:pt x="686" y="720"/>
                  </a:lnTo>
                  <a:lnTo>
                    <a:pt x="683" y="712"/>
                  </a:lnTo>
                  <a:lnTo>
                    <a:pt x="683" y="706"/>
                  </a:lnTo>
                  <a:lnTo>
                    <a:pt x="685" y="703"/>
                  </a:lnTo>
                  <a:lnTo>
                    <a:pt x="694" y="698"/>
                  </a:lnTo>
                  <a:lnTo>
                    <a:pt x="702" y="693"/>
                  </a:lnTo>
                  <a:lnTo>
                    <a:pt x="709" y="687"/>
                  </a:lnTo>
                  <a:lnTo>
                    <a:pt x="715" y="681"/>
                  </a:lnTo>
                  <a:lnTo>
                    <a:pt x="720" y="677"/>
                  </a:lnTo>
                  <a:lnTo>
                    <a:pt x="722" y="675"/>
                  </a:lnTo>
                  <a:lnTo>
                    <a:pt x="733" y="657"/>
                  </a:lnTo>
                  <a:lnTo>
                    <a:pt x="740" y="636"/>
                  </a:lnTo>
                  <a:lnTo>
                    <a:pt x="744" y="616"/>
                  </a:lnTo>
                  <a:lnTo>
                    <a:pt x="745" y="596"/>
                  </a:lnTo>
                  <a:lnTo>
                    <a:pt x="745" y="579"/>
                  </a:lnTo>
                  <a:lnTo>
                    <a:pt x="744" y="564"/>
                  </a:lnTo>
                  <a:lnTo>
                    <a:pt x="743" y="554"/>
                  </a:lnTo>
                  <a:lnTo>
                    <a:pt x="743" y="551"/>
                  </a:lnTo>
                  <a:lnTo>
                    <a:pt x="738" y="527"/>
                  </a:lnTo>
                  <a:lnTo>
                    <a:pt x="729" y="507"/>
                  </a:lnTo>
                  <a:lnTo>
                    <a:pt x="718" y="491"/>
                  </a:lnTo>
                  <a:lnTo>
                    <a:pt x="706" y="479"/>
                  </a:lnTo>
                  <a:lnTo>
                    <a:pt x="694" y="468"/>
                  </a:lnTo>
                  <a:lnTo>
                    <a:pt x="680" y="461"/>
                  </a:lnTo>
                  <a:lnTo>
                    <a:pt x="668" y="456"/>
                  </a:lnTo>
                  <a:lnTo>
                    <a:pt x="655" y="453"/>
                  </a:lnTo>
                  <a:lnTo>
                    <a:pt x="645" y="452"/>
                  </a:lnTo>
                  <a:lnTo>
                    <a:pt x="637" y="450"/>
                  </a:lnTo>
                  <a:lnTo>
                    <a:pt x="632" y="450"/>
                  </a:lnTo>
                  <a:lnTo>
                    <a:pt x="629" y="450"/>
                  </a:lnTo>
                  <a:lnTo>
                    <a:pt x="605" y="454"/>
                  </a:lnTo>
                  <a:lnTo>
                    <a:pt x="584" y="461"/>
                  </a:lnTo>
                  <a:lnTo>
                    <a:pt x="566" y="471"/>
                  </a:lnTo>
                  <a:lnTo>
                    <a:pt x="553" y="482"/>
                  </a:lnTo>
                  <a:lnTo>
                    <a:pt x="540" y="494"/>
                  </a:lnTo>
                  <a:lnTo>
                    <a:pt x="531" y="508"/>
                  </a:lnTo>
                  <a:lnTo>
                    <a:pt x="525" y="520"/>
                  </a:lnTo>
                  <a:lnTo>
                    <a:pt x="520" y="533"/>
                  </a:lnTo>
                  <a:lnTo>
                    <a:pt x="517" y="543"/>
                  </a:lnTo>
                  <a:lnTo>
                    <a:pt x="516" y="551"/>
                  </a:lnTo>
                  <a:lnTo>
                    <a:pt x="514" y="556"/>
                  </a:lnTo>
                  <a:lnTo>
                    <a:pt x="514" y="559"/>
                  </a:lnTo>
                  <a:lnTo>
                    <a:pt x="512" y="586"/>
                  </a:lnTo>
                  <a:lnTo>
                    <a:pt x="516" y="610"/>
                  </a:lnTo>
                  <a:lnTo>
                    <a:pt x="521" y="631"/>
                  </a:lnTo>
                  <a:lnTo>
                    <a:pt x="529" y="648"/>
                  </a:lnTo>
                  <a:lnTo>
                    <a:pt x="537" y="662"/>
                  </a:lnTo>
                  <a:lnTo>
                    <a:pt x="546" y="672"/>
                  </a:lnTo>
                  <a:lnTo>
                    <a:pt x="553" y="680"/>
                  </a:lnTo>
                  <a:lnTo>
                    <a:pt x="558" y="685"/>
                  </a:lnTo>
                  <a:lnTo>
                    <a:pt x="561" y="687"/>
                  </a:lnTo>
                  <a:lnTo>
                    <a:pt x="562" y="701"/>
                  </a:lnTo>
                  <a:lnTo>
                    <a:pt x="561" y="718"/>
                  </a:lnTo>
                  <a:lnTo>
                    <a:pt x="557" y="734"/>
                  </a:lnTo>
                  <a:lnTo>
                    <a:pt x="553" y="750"/>
                  </a:lnTo>
                  <a:lnTo>
                    <a:pt x="548" y="765"/>
                  </a:lnTo>
                  <a:lnTo>
                    <a:pt x="544" y="777"/>
                  </a:lnTo>
                  <a:lnTo>
                    <a:pt x="540" y="785"/>
                  </a:lnTo>
                  <a:lnTo>
                    <a:pt x="539" y="787"/>
                  </a:lnTo>
                  <a:lnTo>
                    <a:pt x="351" y="1118"/>
                  </a:lnTo>
                  <a:lnTo>
                    <a:pt x="461" y="1328"/>
                  </a:lnTo>
                  <a:lnTo>
                    <a:pt x="386" y="1746"/>
                  </a:lnTo>
                  <a:lnTo>
                    <a:pt x="499" y="1746"/>
                  </a:lnTo>
                  <a:lnTo>
                    <a:pt x="497" y="1909"/>
                  </a:lnTo>
                  <a:lnTo>
                    <a:pt x="467" y="1939"/>
                  </a:lnTo>
                  <a:lnTo>
                    <a:pt x="440" y="1969"/>
                  </a:lnTo>
                  <a:lnTo>
                    <a:pt x="417" y="1998"/>
                  </a:lnTo>
                  <a:lnTo>
                    <a:pt x="397" y="2024"/>
                  </a:lnTo>
                  <a:lnTo>
                    <a:pt x="380" y="2049"/>
                  </a:lnTo>
                  <a:lnTo>
                    <a:pt x="366" y="2070"/>
                  </a:lnTo>
                  <a:lnTo>
                    <a:pt x="355" y="2089"/>
                  </a:lnTo>
                  <a:lnTo>
                    <a:pt x="346" y="2104"/>
                  </a:lnTo>
                  <a:lnTo>
                    <a:pt x="341" y="2115"/>
                  </a:lnTo>
                  <a:lnTo>
                    <a:pt x="291" y="2058"/>
                  </a:lnTo>
                  <a:lnTo>
                    <a:pt x="244" y="1996"/>
                  </a:lnTo>
                  <a:lnTo>
                    <a:pt x="200" y="1930"/>
                  </a:lnTo>
                  <a:lnTo>
                    <a:pt x="160" y="1861"/>
                  </a:lnTo>
                  <a:lnTo>
                    <a:pt x="124" y="1788"/>
                  </a:lnTo>
                  <a:lnTo>
                    <a:pt x="93" y="1712"/>
                  </a:lnTo>
                  <a:lnTo>
                    <a:pt x="65" y="1632"/>
                  </a:lnTo>
                  <a:lnTo>
                    <a:pt x="42" y="1549"/>
                  </a:lnTo>
                  <a:lnTo>
                    <a:pt x="24" y="1464"/>
                  </a:lnTo>
                  <a:lnTo>
                    <a:pt x="10" y="1376"/>
                  </a:lnTo>
                  <a:lnTo>
                    <a:pt x="3" y="1287"/>
                  </a:lnTo>
                  <a:lnTo>
                    <a:pt x="0" y="1194"/>
                  </a:lnTo>
                  <a:lnTo>
                    <a:pt x="3" y="1102"/>
                  </a:lnTo>
                  <a:lnTo>
                    <a:pt x="12" y="1009"/>
                  </a:lnTo>
                  <a:lnTo>
                    <a:pt x="25" y="920"/>
                  </a:lnTo>
                  <a:lnTo>
                    <a:pt x="44" y="834"/>
                  </a:lnTo>
                  <a:lnTo>
                    <a:pt x="68" y="750"/>
                  </a:lnTo>
                  <a:lnTo>
                    <a:pt x="96" y="669"/>
                  </a:lnTo>
                  <a:lnTo>
                    <a:pt x="129" y="591"/>
                  </a:lnTo>
                  <a:lnTo>
                    <a:pt x="166" y="517"/>
                  </a:lnTo>
                  <a:lnTo>
                    <a:pt x="208" y="447"/>
                  </a:lnTo>
                  <a:lnTo>
                    <a:pt x="253" y="381"/>
                  </a:lnTo>
                  <a:lnTo>
                    <a:pt x="301" y="320"/>
                  </a:lnTo>
                  <a:lnTo>
                    <a:pt x="353" y="262"/>
                  </a:lnTo>
                  <a:lnTo>
                    <a:pt x="410" y="210"/>
                  </a:lnTo>
                  <a:lnTo>
                    <a:pt x="467" y="163"/>
                  </a:lnTo>
                  <a:lnTo>
                    <a:pt x="529" y="121"/>
                  </a:lnTo>
                  <a:lnTo>
                    <a:pt x="592" y="85"/>
                  </a:lnTo>
                  <a:lnTo>
                    <a:pt x="659" y="55"/>
                  </a:lnTo>
                  <a:lnTo>
                    <a:pt x="727" y="31"/>
                  </a:lnTo>
                  <a:lnTo>
                    <a:pt x="797" y="14"/>
                  </a:lnTo>
                  <a:lnTo>
                    <a:pt x="869" y="3"/>
                  </a:lnTo>
                  <a:lnTo>
                    <a:pt x="94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4"/>
            <p:cNvSpPr>
              <a:spLocks/>
            </p:cNvSpPr>
            <p:nvPr/>
          </p:nvSpPr>
          <p:spPr bwMode="auto">
            <a:xfrm>
              <a:off x="7432358" y="5667375"/>
              <a:ext cx="19050" cy="31750"/>
            </a:xfrm>
            <a:custGeom>
              <a:avLst/>
              <a:gdLst>
                <a:gd name="T0" fmla="*/ 27 w 47"/>
                <a:gd name="T1" fmla="*/ 0 h 82"/>
                <a:gd name="T2" fmla="*/ 28 w 47"/>
                <a:gd name="T3" fmla="*/ 1 h 82"/>
                <a:gd name="T4" fmla="*/ 30 w 47"/>
                <a:gd name="T5" fmla="*/ 1 h 82"/>
                <a:gd name="T6" fmla="*/ 35 w 47"/>
                <a:gd name="T7" fmla="*/ 4 h 82"/>
                <a:gd name="T8" fmla="*/ 39 w 47"/>
                <a:gd name="T9" fmla="*/ 10 h 82"/>
                <a:gd name="T10" fmla="*/ 45 w 47"/>
                <a:gd name="T11" fmla="*/ 19 h 82"/>
                <a:gd name="T12" fmla="*/ 47 w 47"/>
                <a:gd name="T13" fmla="*/ 31 h 82"/>
                <a:gd name="T14" fmla="*/ 46 w 47"/>
                <a:gd name="T15" fmla="*/ 47 h 82"/>
                <a:gd name="T16" fmla="*/ 42 w 47"/>
                <a:gd name="T17" fmla="*/ 64 h 82"/>
                <a:gd name="T18" fmla="*/ 34 w 47"/>
                <a:gd name="T19" fmla="*/ 82 h 82"/>
                <a:gd name="T20" fmla="*/ 31 w 47"/>
                <a:gd name="T21" fmla="*/ 78 h 82"/>
                <a:gd name="T22" fmla="*/ 29 w 47"/>
                <a:gd name="T23" fmla="*/ 74 h 82"/>
                <a:gd name="T24" fmla="*/ 37 w 47"/>
                <a:gd name="T25" fmla="*/ 54 h 82"/>
                <a:gd name="T26" fmla="*/ 40 w 47"/>
                <a:gd name="T27" fmla="*/ 36 h 82"/>
                <a:gd name="T28" fmla="*/ 38 w 47"/>
                <a:gd name="T29" fmla="*/ 21 h 82"/>
                <a:gd name="T30" fmla="*/ 36 w 47"/>
                <a:gd name="T31" fmla="*/ 17 h 82"/>
                <a:gd name="T32" fmla="*/ 34 w 47"/>
                <a:gd name="T33" fmla="*/ 13 h 82"/>
                <a:gd name="T34" fmla="*/ 31 w 47"/>
                <a:gd name="T35" fmla="*/ 11 h 82"/>
                <a:gd name="T36" fmla="*/ 28 w 47"/>
                <a:gd name="T37" fmla="*/ 9 h 82"/>
                <a:gd name="T38" fmla="*/ 27 w 47"/>
                <a:gd name="T39" fmla="*/ 8 h 82"/>
                <a:gd name="T40" fmla="*/ 17 w 47"/>
                <a:gd name="T41" fmla="*/ 16 h 82"/>
                <a:gd name="T42" fmla="*/ 11 w 47"/>
                <a:gd name="T43" fmla="*/ 25 h 82"/>
                <a:gd name="T44" fmla="*/ 8 w 47"/>
                <a:gd name="T45" fmla="*/ 34 h 82"/>
                <a:gd name="T46" fmla="*/ 7 w 47"/>
                <a:gd name="T47" fmla="*/ 44 h 82"/>
                <a:gd name="T48" fmla="*/ 7 w 47"/>
                <a:gd name="T49" fmla="*/ 52 h 82"/>
                <a:gd name="T50" fmla="*/ 8 w 47"/>
                <a:gd name="T51" fmla="*/ 56 h 82"/>
                <a:gd name="T52" fmla="*/ 8 w 47"/>
                <a:gd name="T53" fmla="*/ 59 h 82"/>
                <a:gd name="T54" fmla="*/ 10 w 47"/>
                <a:gd name="T55" fmla="*/ 70 h 82"/>
                <a:gd name="T56" fmla="*/ 6 w 47"/>
                <a:gd name="T57" fmla="*/ 71 h 82"/>
                <a:gd name="T58" fmla="*/ 3 w 47"/>
                <a:gd name="T59" fmla="*/ 73 h 82"/>
                <a:gd name="T60" fmla="*/ 1 w 47"/>
                <a:gd name="T61" fmla="*/ 61 h 82"/>
                <a:gd name="T62" fmla="*/ 1 w 47"/>
                <a:gd name="T63" fmla="*/ 57 h 82"/>
                <a:gd name="T64" fmla="*/ 0 w 47"/>
                <a:gd name="T65" fmla="*/ 52 h 82"/>
                <a:gd name="T66" fmla="*/ 0 w 47"/>
                <a:gd name="T67" fmla="*/ 42 h 82"/>
                <a:gd name="T68" fmla="*/ 2 w 47"/>
                <a:gd name="T69" fmla="*/ 31 h 82"/>
                <a:gd name="T70" fmla="*/ 6 w 47"/>
                <a:gd name="T71" fmla="*/ 20 h 82"/>
                <a:gd name="T72" fmla="*/ 13 w 47"/>
                <a:gd name="T73" fmla="*/ 9 h 82"/>
                <a:gd name="T74" fmla="*/ 25 w 47"/>
                <a:gd name="T75" fmla="*/ 1 h 82"/>
                <a:gd name="T76" fmla="*/ 27 w 47"/>
                <a:gd name="T7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" h="82">
                  <a:moveTo>
                    <a:pt x="27" y="0"/>
                  </a:moveTo>
                  <a:lnTo>
                    <a:pt x="28" y="1"/>
                  </a:lnTo>
                  <a:lnTo>
                    <a:pt x="30" y="1"/>
                  </a:lnTo>
                  <a:lnTo>
                    <a:pt x="35" y="4"/>
                  </a:lnTo>
                  <a:lnTo>
                    <a:pt x="39" y="10"/>
                  </a:lnTo>
                  <a:lnTo>
                    <a:pt x="45" y="19"/>
                  </a:lnTo>
                  <a:lnTo>
                    <a:pt x="47" y="31"/>
                  </a:lnTo>
                  <a:lnTo>
                    <a:pt x="46" y="47"/>
                  </a:lnTo>
                  <a:lnTo>
                    <a:pt x="42" y="64"/>
                  </a:lnTo>
                  <a:lnTo>
                    <a:pt x="34" y="82"/>
                  </a:lnTo>
                  <a:lnTo>
                    <a:pt x="31" y="78"/>
                  </a:lnTo>
                  <a:lnTo>
                    <a:pt x="29" y="74"/>
                  </a:lnTo>
                  <a:lnTo>
                    <a:pt x="37" y="54"/>
                  </a:lnTo>
                  <a:lnTo>
                    <a:pt x="40" y="36"/>
                  </a:lnTo>
                  <a:lnTo>
                    <a:pt x="38" y="21"/>
                  </a:lnTo>
                  <a:lnTo>
                    <a:pt x="36" y="17"/>
                  </a:lnTo>
                  <a:lnTo>
                    <a:pt x="34" y="13"/>
                  </a:lnTo>
                  <a:lnTo>
                    <a:pt x="31" y="11"/>
                  </a:lnTo>
                  <a:lnTo>
                    <a:pt x="28" y="9"/>
                  </a:lnTo>
                  <a:lnTo>
                    <a:pt x="27" y="8"/>
                  </a:lnTo>
                  <a:lnTo>
                    <a:pt x="17" y="16"/>
                  </a:lnTo>
                  <a:lnTo>
                    <a:pt x="11" y="25"/>
                  </a:lnTo>
                  <a:lnTo>
                    <a:pt x="8" y="34"/>
                  </a:lnTo>
                  <a:lnTo>
                    <a:pt x="7" y="44"/>
                  </a:lnTo>
                  <a:lnTo>
                    <a:pt x="7" y="52"/>
                  </a:lnTo>
                  <a:lnTo>
                    <a:pt x="8" y="56"/>
                  </a:lnTo>
                  <a:lnTo>
                    <a:pt x="8" y="59"/>
                  </a:lnTo>
                  <a:lnTo>
                    <a:pt x="10" y="70"/>
                  </a:lnTo>
                  <a:lnTo>
                    <a:pt x="6" y="71"/>
                  </a:lnTo>
                  <a:lnTo>
                    <a:pt x="3" y="73"/>
                  </a:lnTo>
                  <a:lnTo>
                    <a:pt x="1" y="61"/>
                  </a:lnTo>
                  <a:lnTo>
                    <a:pt x="1" y="57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2" y="31"/>
                  </a:lnTo>
                  <a:lnTo>
                    <a:pt x="6" y="20"/>
                  </a:lnTo>
                  <a:lnTo>
                    <a:pt x="13" y="9"/>
                  </a:lnTo>
                  <a:lnTo>
                    <a:pt x="25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5"/>
            <p:cNvSpPr>
              <a:spLocks/>
            </p:cNvSpPr>
            <p:nvPr/>
          </p:nvSpPr>
          <p:spPr bwMode="auto">
            <a:xfrm>
              <a:off x="7299008" y="5695950"/>
              <a:ext cx="176213" cy="168275"/>
            </a:xfrm>
            <a:custGeom>
              <a:avLst/>
              <a:gdLst>
                <a:gd name="T0" fmla="*/ 339 w 444"/>
                <a:gd name="T1" fmla="*/ 2 h 424"/>
                <a:gd name="T2" fmla="*/ 313 w 444"/>
                <a:gd name="T3" fmla="*/ 7 h 424"/>
                <a:gd name="T4" fmla="*/ 244 w 444"/>
                <a:gd name="T5" fmla="*/ 21 h 424"/>
                <a:gd name="T6" fmla="*/ 189 w 444"/>
                <a:gd name="T7" fmla="*/ 50 h 424"/>
                <a:gd name="T8" fmla="*/ 159 w 444"/>
                <a:gd name="T9" fmla="*/ 72 h 424"/>
                <a:gd name="T10" fmla="*/ 90 w 444"/>
                <a:gd name="T11" fmla="*/ 147 h 424"/>
                <a:gd name="T12" fmla="*/ 30 w 444"/>
                <a:gd name="T13" fmla="*/ 239 h 424"/>
                <a:gd name="T14" fmla="*/ 7 w 444"/>
                <a:gd name="T15" fmla="*/ 309 h 424"/>
                <a:gd name="T16" fmla="*/ 4 w 444"/>
                <a:gd name="T17" fmla="*/ 359 h 424"/>
                <a:gd name="T18" fmla="*/ 11 w 444"/>
                <a:gd name="T19" fmla="*/ 386 h 424"/>
                <a:gd name="T20" fmla="*/ 25 w 444"/>
                <a:gd name="T21" fmla="*/ 404 h 424"/>
                <a:gd name="T22" fmla="*/ 79 w 444"/>
                <a:gd name="T23" fmla="*/ 419 h 424"/>
                <a:gd name="T24" fmla="*/ 138 w 444"/>
                <a:gd name="T25" fmla="*/ 410 h 424"/>
                <a:gd name="T26" fmla="*/ 191 w 444"/>
                <a:gd name="T27" fmla="*/ 390 h 424"/>
                <a:gd name="T28" fmla="*/ 222 w 444"/>
                <a:gd name="T29" fmla="*/ 375 h 424"/>
                <a:gd name="T30" fmla="*/ 283 w 444"/>
                <a:gd name="T31" fmla="*/ 326 h 424"/>
                <a:gd name="T32" fmla="*/ 337 w 444"/>
                <a:gd name="T33" fmla="*/ 241 h 424"/>
                <a:gd name="T34" fmla="*/ 361 w 444"/>
                <a:gd name="T35" fmla="*/ 153 h 424"/>
                <a:gd name="T36" fmla="*/ 364 w 444"/>
                <a:gd name="T37" fmla="*/ 79 h 424"/>
                <a:gd name="T38" fmla="*/ 361 w 444"/>
                <a:gd name="T39" fmla="*/ 33 h 424"/>
                <a:gd name="T40" fmla="*/ 368 w 444"/>
                <a:gd name="T41" fmla="*/ 33 h 424"/>
                <a:gd name="T42" fmla="*/ 376 w 444"/>
                <a:gd name="T43" fmla="*/ 47 h 424"/>
                <a:gd name="T44" fmla="*/ 401 w 444"/>
                <a:gd name="T45" fmla="*/ 63 h 424"/>
                <a:gd name="T46" fmla="*/ 417 w 444"/>
                <a:gd name="T47" fmla="*/ 63 h 424"/>
                <a:gd name="T48" fmla="*/ 424 w 444"/>
                <a:gd name="T49" fmla="*/ 62 h 424"/>
                <a:gd name="T50" fmla="*/ 434 w 444"/>
                <a:gd name="T51" fmla="*/ 59 h 424"/>
                <a:gd name="T52" fmla="*/ 439 w 444"/>
                <a:gd name="T53" fmla="*/ 51 h 424"/>
                <a:gd name="T54" fmla="*/ 433 w 444"/>
                <a:gd name="T55" fmla="*/ 40 h 424"/>
                <a:gd name="T56" fmla="*/ 374 w 444"/>
                <a:gd name="T57" fmla="*/ 28 h 424"/>
                <a:gd name="T58" fmla="*/ 370 w 444"/>
                <a:gd name="T59" fmla="*/ 25 h 424"/>
                <a:gd name="T60" fmla="*/ 374 w 444"/>
                <a:gd name="T61" fmla="*/ 21 h 424"/>
                <a:gd name="T62" fmla="*/ 424 w 444"/>
                <a:gd name="T63" fmla="*/ 28 h 424"/>
                <a:gd name="T64" fmla="*/ 441 w 444"/>
                <a:gd name="T65" fmla="*/ 41 h 424"/>
                <a:gd name="T66" fmla="*/ 443 w 444"/>
                <a:gd name="T67" fmla="*/ 52 h 424"/>
                <a:gd name="T68" fmla="*/ 438 w 444"/>
                <a:gd name="T69" fmla="*/ 63 h 424"/>
                <a:gd name="T70" fmla="*/ 425 w 444"/>
                <a:gd name="T71" fmla="*/ 69 h 424"/>
                <a:gd name="T72" fmla="*/ 418 w 444"/>
                <a:gd name="T73" fmla="*/ 70 h 424"/>
                <a:gd name="T74" fmla="*/ 398 w 444"/>
                <a:gd name="T75" fmla="*/ 70 h 424"/>
                <a:gd name="T76" fmla="*/ 374 w 444"/>
                <a:gd name="T77" fmla="*/ 55 h 424"/>
                <a:gd name="T78" fmla="*/ 372 w 444"/>
                <a:gd name="T79" fmla="*/ 87 h 424"/>
                <a:gd name="T80" fmla="*/ 366 w 444"/>
                <a:gd name="T81" fmla="*/ 162 h 424"/>
                <a:gd name="T82" fmla="*/ 341 w 444"/>
                <a:gd name="T83" fmla="*/ 249 h 424"/>
                <a:gd name="T84" fmla="*/ 286 w 444"/>
                <a:gd name="T85" fmla="*/ 333 h 424"/>
                <a:gd name="T86" fmla="*/ 224 w 444"/>
                <a:gd name="T87" fmla="*/ 382 h 424"/>
                <a:gd name="T88" fmla="*/ 188 w 444"/>
                <a:gd name="T89" fmla="*/ 399 h 424"/>
                <a:gd name="T90" fmla="*/ 129 w 444"/>
                <a:gd name="T91" fmla="*/ 419 h 424"/>
                <a:gd name="T92" fmla="*/ 106 w 444"/>
                <a:gd name="T93" fmla="*/ 421 h 424"/>
                <a:gd name="T94" fmla="*/ 52 w 444"/>
                <a:gd name="T95" fmla="*/ 421 h 424"/>
                <a:gd name="T96" fmla="*/ 11 w 444"/>
                <a:gd name="T97" fmla="*/ 393 h 424"/>
                <a:gd name="T98" fmla="*/ 5 w 444"/>
                <a:gd name="T99" fmla="*/ 382 h 424"/>
                <a:gd name="T100" fmla="*/ 0 w 444"/>
                <a:gd name="T101" fmla="*/ 351 h 424"/>
                <a:gd name="T102" fmla="*/ 4 w 444"/>
                <a:gd name="T103" fmla="*/ 298 h 424"/>
                <a:gd name="T104" fmla="*/ 33 w 444"/>
                <a:gd name="T105" fmla="*/ 226 h 424"/>
                <a:gd name="T106" fmla="*/ 98 w 444"/>
                <a:gd name="T107" fmla="*/ 132 h 424"/>
                <a:gd name="T108" fmla="*/ 127 w 444"/>
                <a:gd name="T109" fmla="*/ 94 h 424"/>
                <a:gd name="T110" fmla="*/ 162 w 444"/>
                <a:gd name="T111" fmla="*/ 60 h 424"/>
                <a:gd name="T112" fmla="*/ 203 w 444"/>
                <a:gd name="T113" fmla="*/ 33 h 424"/>
                <a:gd name="T114" fmla="*/ 266 w 444"/>
                <a:gd name="T115" fmla="*/ 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4" h="424">
                  <a:moveTo>
                    <a:pt x="313" y="0"/>
                  </a:moveTo>
                  <a:lnTo>
                    <a:pt x="337" y="2"/>
                  </a:lnTo>
                  <a:lnTo>
                    <a:pt x="339" y="2"/>
                  </a:lnTo>
                  <a:lnTo>
                    <a:pt x="337" y="5"/>
                  </a:lnTo>
                  <a:lnTo>
                    <a:pt x="335" y="9"/>
                  </a:lnTo>
                  <a:lnTo>
                    <a:pt x="313" y="7"/>
                  </a:lnTo>
                  <a:lnTo>
                    <a:pt x="290" y="9"/>
                  </a:lnTo>
                  <a:lnTo>
                    <a:pt x="267" y="14"/>
                  </a:lnTo>
                  <a:lnTo>
                    <a:pt x="244" y="21"/>
                  </a:lnTo>
                  <a:lnTo>
                    <a:pt x="224" y="30"/>
                  </a:lnTo>
                  <a:lnTo>
                    <a:pt x="205" y="41"/>
                  </a:lnTo>
                  <a:lnTo>
                    <a:pt x="189" y="50"/>
                  </a:lnTo>
                  <a:lnTo>
                    <a:pt x="176" y="59"/>
                  </a:lnTo>
                  <a:lnTo>
                    <a:pt x="166" y="67"/>
                  </a:lnTo>
                  <a:lnTo>
                    <a:pt x="159" y="72"/>
                  </a:lnTo>
                  <a:lnTo>
                    <a:pt x="157" y="73"/>
                  </a:lnTo>
                  <a:lnTo>
                    <a:pt x="120" y="112"/>
                  </a:lnTo>
                  <a:lnTo>
                    <a:pt x="90" y="147"/>
                  </a:lnTo>
                  <a:lnTo>
                    <a:pt x="65" y="179"/>
                  </a:lnTo>
                  <a:lnTo>
                    <a:pt x="45" y="210"/>
                  </a:lnTo>
                  <a:lnTo>
                    <a:pt x="30" y="239"/>
                  </a:lnTo>
                  <a:lnTo>
                    <a:pt x="19" y="265"/>
                  </a:lnTo>
                  <a:lnTo>
                    <a:pt x="11" y="289"/>
                  </a:lnTo>
                  <a:lnTo>
                    <a:pt x="7" y="309"/>
                  </a:lnTo>
                  <a:lnTo>
                    <a:pt x="3" y="328"/>
                  </a:lnTo>
                  <a:lnTo>
                    <a:pt x="3" y="345"/>
                  </a:lnTo>
                  <a:lnTo>
                    <a:pt x="4" y="359"/>
                  </a:lnTo>
                  <a:lnTo>
                    <a:pt x="7" y="370"/>
                  </a:lnTo>
                  <a:lnTo>
                    <a:pt x="9" y="379"/>
                  </a:lnTo>
                  <a:lnTo>
                    <a:pt x="11" y="386"/>
                  </a:lnTo>
                  <a:lnTo>
                    <a:pt x="13" y="390"/>
                  </a:lnTo>
                  <a:lnTo>
                    <a:pt x="13" y="391"/>
                  </a:lnTo>
                  <a:lnTo>
                    <a:pt x="25" y="404"/>
                  </a:lnTo>
                  <a:lnTo>
                    <a:pt x="39" y="413"/>
                  </a:lnTo>
                  <a:lnTo>
                    <a:pt x="57" y="417"/>
                  </a:lnTo>
                  <a:lnTo>
                    <a:pt x="79" y="419"/>
                  </a:lnTo>
                  <a:lnTo>
                    <a:pt x="98" y="418"/>
                  </a:lnTo>
                  <a:lnTo>
                    <a:pt x="118" y="415"/>
                  </a:lnTo>
                  <a:lnTo>
                    <a:pt x="138" y="410"/>
                  </a:lnTo>
                  <a:lnTo>
                    <a:pt x="158" y="404"/>
                  </a:lnTo>
                  <a:lnTo>
                    <a:pt x="176" y="397"/>
                  </a:lnTo>
                  <a:lnTo>
                    <a:pt x="191" y="390"/>
                  </a:lnTo>
                  <a:lnTo>
                    <a:pt x="205" y="384"/>
                  </a:lnTo>
                  <a:lnTo>
                    <a:pt x="215" y="379"/>
                  </a:lnTo>
                  <a:lnTo>
                    <a:pt x="222" y="375"/>
                  </a:lnTo>
                  <a:lnTo>
                    <a:pt x="224" y="374"/>
                  </a:lnTo>
                  <a:lnTo>
                    <a:pt x="257" y="352"/>
                  </a:lnTo>
                  <a:lnTo>
                    <a:pt x="283" y="326"/>
                  </a:lnTo>
                  <a:lnTo>
                    <a:pt x="305" y="299"/>
                  </a:lnTo>
                  <a:lnTo>
                    <a:pt x="323" y="271"/>
                  </a:lnTo>
                  <a:lnTo>
                    <a:pt x="337" y="241"/>
                  </a:lnTo>
                  <a:lnTo>
                    <a:pt x="348" y="211"/>
                  </a:lnTo>
                  <a:lnTo>
                    <a:pt x="355" y="182"/>
                  </a:lnTo>
                  <a:lnTo>
                    <a:pt x="361" y="153"/>
                  </a:lnTo>
                  <a:lnTo>
                    <a:pt x="363" y="126"/>
                  </a:lnTo>
                  <a:lnTo>
                    <a:pt x="364" y="102"/>
                  </a:lnTo>
                  <a:lnTo>
                    <a:pt x="364" y="79"/>
                  </a:lnTo>
                  <a:lnTo>
                    <a:pt x="363" y="60"/>
                  </a:lnTo>
                  <a:lnTo>
                    <a:pt x="362" y="44"/>
                  </a:lnTo>
                  <a:lnTo>
                    <a:pt x="361" y="33"/>
                  </a:lnTo>
                  <a:lnTo>
                    <a:pt x="364" y="30"/>
                  </a:lnTo>
                  <a:lnTo>
                    <a:pt x="367" y="28"/>
                  </a:lnTo>
                  <a:lnTo>
                    <a:pt x="368" y="33"/>
                  </a:lnTo>
                  <a:lnTo>
                    <a:pt x="368" y="35"/>
                  </a:lnTo>
                  <a:lnTo>
                    <a:pt x="372" y="41"/>
                  </a:lnTo>
                  <a:lnTo>
                    <a:pt x="376" y="47"/>
                  </a:lnTo>
                  <a:lnTo>
                    <a:pt x="384" y="56"/>
                  </a:lnTo>
                  <a:lnTo>
                    <a:pt x="392" y="61"/>
                  </a:lnTo>
                  <a:lnTo>
                    <a:pt x="401" y="63"/>
                  </a:lnTo>
                  <a:lnTo>
                    <a:pt x="409" y="63"/>
                  </a:lnTo>
                  <a:lnTo>
                    <a:pt x="414" y="63"/>
                  </a:lnTo>
                  <a:lnTo>
                    <a:pt x="417" y="63"/>
                  </a:lnTo>
                  <a:lnTo>
                    <a:pt x="420" y="62"/>
                  </a:lnTo>
                  <a:lnTo>
                    <a:pt x="423" y="62"/>
                  </a:lnTo>
                  <a:lnTo>
                    <a:pt x="424" y="62"/>
                  </a:lnTo>
                  <a:lnTo>
                    <a:pt x="426" y="61"/>
                  </a:lnTo>
                  <a:lnTo>
                    <a:pt x="429" y="60"/>
                  </a:lnTo>
                  <a:lnTo>
                    <a:pt x="434" y="59"/>
                  </a:lnTo>
                  <a:lnTo>
                    <a:pt x="437" y="56"/>
                  </a:lnTo>
                  <a:lnTo>
                    <a:pt x="439" y="53"/>
                  </a:lnTo>
                  <a:lnTo>
                    <a:pt x="439" y="51"/>
                  </a:lnTo>
                  <a:lnTo>
                    <a:pt x="439" y="49"/>
                  </a:lnTo>
                  <a:lnTo>
                    <a:pt x="439" y="45"/>
                  </a:lnTo>
                  <a:lnTo>
                    <a:pt x="433" y="40"/>
                  </a:lnTo>
                  <a:lnTo>
                    <a:pt x="420" y="34"/>
                  </a:lnTo>
                  <a:lnTo>
                    <a:pt x="400" y="30"/>
                  </a:lnTo>
                  <a:lnTo>
                    <a:pt x="374" y="28"/>
                  </a:lnTo>
                  <a:lnTo>
                    <a:pt x="370" y="28"/>
                  </a:lnTo>
                  <a:lnTo>
                    <a:pt x="367" y="27"/>
                  </a:lnTo>
                  <a:lnTo>
                    <a:pt x="370" y="25"/>
                  </a:lnTo>
                  <a:lnTo>
                    <a:pt x="371" y="20"/>
                  </a:lnTo>
                  <a:lnTo>
                    <a:pt x="371" y="20"/>
                  </a:lnTo>
                  <a:lnTo>
                    <a:pt x="374" y="21"/>
                  </a:lnTo>
                  <a:lnTo>
                    <a:pt x="391" y="23"/>
                  </a:lnTo>
                  <a:lnTo>
                    <a:pt x="408" y="25"/>
                  </a:lnTo>
                  <a:lnTo>
                    <a:pt x="424" y="28"/>
                  </a:lnTo>
                  <a:lnTo>
                    <a:pt x="435" y="33"/>
                  </a:lnTo>
                  <a:lnTo>
                    <a:pt x="437" y="38"/>
                  </a:lnTo>
                  <a:lnTo>
                    <a:pt x="441" y="41"/>
                  </a:lnTo>
                  <a:lnTo>
                    <a:pt x="443" y="44"/>
                  </a:lnTo>
                  <a:lnTo>
                    <a:pt x="444" y="49"/>
                  </a:lnTo>
                  <a:lnTo>
                    <a:pt x="443" y="52"/>
                  </a:lnTo>
                  <a:lnTo>
                    <a:pt x="442" y="54"/>
                  </a:lnTo>
                  <a:lnTo>
                    <a:pt x="444" y="59"/>
                  </a:lnTo>
                  <a:lnTo>
                    <a:pt x="438" y="63"/>
                  </a:lnTo>
                  <a:lnTo>
                    <a:pt x="432" y="67"/>
                  </a:lnTo>
                  <a:lnTo>
                    <a:pt x="427" y="69"/>
                  </a:lnTo>
                  <a:lnTo>
                    <a:pt x="425" y="69"/>
                  </a:lnTo>
                  <a:lnTo>
                    <a:pt x="424" y="69"/>
                  </a:lnTo>
                  <a:lnTo>
                    <a:pt x="421" y="70"/>
                  </a:lnTo>
                  <a:lnTo>
                    <a:pt x="418" y="70"/>
                  </a:lnTo>
                  <a:lnTo>
                    <a:pt x="414" y="70"/>
                  </a:lnTo>
                  <a:lnTo>
                    <a:pt x="409" y="70"/>
                  </a:lnTo>
                  <a:lnTo>
                    <a:pt x="398" y="70"/>
                  </a:lnTo>
                  <a:lnTo>
                    <a:pt x="388" y="67"/>
                  </a:lnTo>
                  <a:lnTo>
                    <a:pt x="380" y="61"/>
                  </a:lnTo>
                  <a:lnTo>
                    <a:pt x="374" y="55"/>
                  </a:lnTo>
                  <a:lnTo>
                    <a:pt x="370" y="50"/>
                  </a:lnTo>
                  <a:lnTo>
                    <a:pt x="371" y="67"/>
                  </a:lnTo>
                  <a:lnTo>
                    <a:pt x="372" y="87"/>
                  </a:lnTo>
                  <a:lnTo>
                    <a:pt x="371" y="111"/>
                  </a:lnTo>
                  <a:lnTo>
                    <a:pt x="370" y="135"/>
                  </a:lnTo>
                  <a:lnTo>
                    <a:pt x="366" y="162"/>
                  </a:lnTo>
                  <a:lnTo>
                    <a:pt x="361" y="191"/>
                  </a:lnTo>
                  <a:lnTo>
                    <a:pt x="353" y="220"/>
                  </a:lnTo>
                  <a:lnTo>
                    <a:pt x="341" y="249"/>
                  </a:lnTo>
                  <a:lnTo>
                    <a:pt x="327" y="277"/>
                  </a:lnTo>
                  <a:lnTo>
                    <a:pt x="309" y="306"/>
                  </a:lnTo>
                  <a:lnTo>
                    <a:pt x="286" y="333"/>
                  </a:lnTo>
                  <a:lnTo>
                    <a:pt x="259" y="357"/>
                  </a:lnTo>
                  <a:lnTo>
                    <a:pt x="228" y="380"/>
                  </a:lnTo>
                  <a:lnTo>
                    <a:pt x="224" y="382"/>
                  </a:lnTo>
                  <a:lnTo>
                    <a:pt x="216" y="387"/>
                  </a:lnTo>
                  <a:lnTo>
                    <a:pt x="204" y="392"/>
                  </a:lnTo>
                  <a:lnTo>
                    <a:pt x="188" y="399"/>
                  </a:lnTo>
                  <a:lnTo>
                    <a:pt x="171" y="407"/>
                  </a:lnTo>
                  <a:lnTo>
                    <a:pt x="151" y="414"/>
                  </a:lnTo>
                  <a:lnTo>
                    <a:pt x="129" y="419"/>
                  </a:lnTo>
                  <a:lnTo>
                    <a:pt x="108" y="424"/>
                  </a:lnTo>
                  <a:lnTo>
                    <a:pt x="102" y="422"/>
                  </a:lnTo>
                  <a:lnTo>
                    <a:pt x="106" y="421"/>
                  </a:lnTo>
                  <a:lnTo>
                    <a:pt x="88" y="423"/>
                  </a:lnTo>
                  <a:lnTo>
                    <a:pt x="69" y="423"/>
                  </a:lnTo>
                  <a:lnTo>
                    <a:pt x="52" y="421"/>
                  </a:lnTo>
                  <a:lnTo>
                    <a:pt x="36" y="415"/>
                  </a:lnTo>
                  <a:lnTo>
                    <a:pt x="22" y="406"/>
                  </a:lnTo>
                  <a:lnTo>
                    <a:pt x="11" y="393"/>
                  </a:lnTo>
                  <a:lnTo>
                    <a:pt x="10" y="392"/>
                  </a:lnTo>
                  <a:lnTo>
                    <a:pt x="8" y="388"/>
                  </a:lnTo>
                  <a:lnTo>
                    <a:pt x="5" y="382"/>
                  </a:lnTo>
                  <a:lnTo>
                    <a:pt x="3" y="374"/>
                  </a:lnTo>
                  <a:lnTo>
                    <a:pt x="1" y="363"/>
                  </a:lnTo>
                  <a:lnTo>
                    <a:pt x="0" y="351"/>
                  </a:lnTo>
                  <a:lnTo>
                    <a:pt x="0" y="335"/>
                  </a:lnTo>
                  <a:lnTo>
                    <a:pt x="1" y="318"/>
                  </a:lnTo>
                  <a:lnTo>
                    <a:pt x="4" y="298"/>
                  </a:lnTo>
                  <a:lnTo>
                    <a:pt x="11" y="276"/>
                  </a:lnTo>
                  <a:lnTo>
                    <a:pt x="20" y="251"/>
                  </a:lnTo>
                  <a:lnTo>
                    <a:pt x="33" y="226"/>
                  </a:lnTo>
                  <a:lnTo>
                    <a:pt x="49" y="196"/>
                  </a:lnTo>
                  <a:lnTo>
                    <a:pt x="71" y="165"/>
                  </a:lnTo>
                  <a:lnTo>
                    <a:pt x="98" y="132"/>
                  </a:lnTo>
                  <a:lnTo>
                    <a:pt x="129" y="97"/>
                  </a:lnTo>
                  <a:lnTo>
                    <a:pt x="127" y="95"/>
                  </a:lnTo>
                  <a:lnTo>
                    <a:pt x="127" y="94"/>
                  </a:lnTo>
                  <a:lnTo>
                    <a:pt x="152" y="69"/>
                  </a:lnTo>
                  <a:lnTo>
                    <a:pt x="155" y="65"/>
                  </a:lnTo>
                  <a:lnTo>
                    <a:pt x="162" y="60"/>
                  </a:lnTo>
                  <a:lnTo>
                    <a:pt x="172" y="53"/>
                  </a:lnTo>
                  <a:lnTo>
                    <a:pt x="187" y="43"/>
                  </a:lnTo>
                  <a:lnTo>
                    <a:pt x="203" y="33"/>
                  </a:lnTo>
                  <a:lnTo>
                    <a:pt x="222" y="24"/>
                  </a:lnTo>
                  <a:lnTo>
                    <a:pt x="243" y="15"/>
                  </a:lnTo>
                  <a:lnTo>
                    <a:pt x="266" y="7"/>
                  </a:lnTo>
                  <a:lnTo>
                    <a:pt x="290" y="2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16"/>
            <p:cNvSpPr>
              <a:spLocks/>
            </p:cNvSpPr>
            <p:nvPr/>
          </p:nvSpPr>
          <p:spPr bwMode="auto">
            <a:xfrm>
              <a:off x="7445058" y="5699125"/>
              <a:ext cx="1588" cy="4762"/>
            </a:xfrm>
            <a:custGeom>
              <a:avLst/>
              <a:gdLst>
                <a:gd name="T0" fmla="*/ 5 w 6"/>
                <a:gd name="T1" fmla="*/ 0 h 10"/>
                <a:gd name="T2" fmla="*/ 6 w 6"/>
                <a:gd name="T3" fmla="*/ 2 h 10"/>
                <a:gd name="T4" fmla="*/ 6 w 6"/>
                <a:gd name="T5" fmla="*/ 6 h 10"/>
                <a:gd name="T6" fmla="*/ 6 w 6"/>
                <a:gd name="T7" fmla="*/ 8 h 10"/>
                <a:gd name="T8" fmla="*/ 5 w 6"/>
                <a:gd name="T9" fmla="*/ 10 h 10"/>
                <a:gd name="T10" fmla="*/ 1 w 6"/>
                <a:gd name="T11" fmla="*/ 10 h 10"/>
                <a:gd name="T12" fmla="*/ 0 w 6"/>
                <a:gd name="T13" fmla="*/ 10 h 10"/>
                <a:gd name="T14" fmla="*/ 0 w 6"/>
                <a:gd name="T15" fmla="*/ 4 h 10"/>
                <a:gd name="T16" fmla="*/ 4 w 6"/>
                <a:gd name="T17" fmla="*/ 2 h 10"/>
                <a:gd name="T18" fmla="*/ 5 w 6"/>
                <a:gd name="T19" fmla="*/ 1 h 10"/>
                <a:gd name="T20" fmla="*/ 5 w 6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0">
                  <a:moveTo>
                    <a:pt x="5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6" y="8"/>
                  </a:lnTo>
                  <a:lnTo>
                    <a:pt x="5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4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7"/>
            <p:cNvSpPr>
              <a:spLocks/>
            </p:cNvSpPr>
            <p:nvPr/>
          </p:nvSpPr>
          <p:spPr bwMode="auto">
            <a:xfrm>
              <a:off x="7445058" y="5707063"/>
              <a:ext cx="0" cy="0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18"/>
            <p:cNvSpPr>
              <a:spLocks/>
            </p:cNvSpPr>
            <p:nvPr/>
          </p:nvSpPr>
          <p:spPr bwMode="auto">
            <a:xfrm>
              <a:off x="7433946" y="5695950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19"/>
            <p:cNvSpPr>
              <a:spLocks/>
            </p:cNvSpPr>
            <p:nvPr/>
          </p:nvSpPr>
          <p:spPr bwMode="auto">
            <a:xfrm>
              <a:off x="7451408" y="5662613"/>
              <a:ext cx="9525" cy="15875"/>
            </a:xfrm>
            <a:custGeom>
              <a:avLst/>
              <a:gdLst>
                <a:gd name="T0" fmla="*/ 18 w 24"/>
                <a:gd name="T1" fmla="*/ 0 h 41"/>
                <a:gd name="T2" fmla="*/ 24 w 24"/>
                <a:gd name="T3" fmla="*/ 3 h 41"/>
                <a:gd name="T4" fmla="*/ 23 w 24"/>
                <a:gd name="T5" fmla="*/ 5 h 41"/>
                <a:gd name="T6" fmla="*/ 19 w 24"/>
                <a:gd name="T7" fmla="*/ 11 h 41"/>
                <a:gd name="T8" fmla="*/ 15 w 24"/>
                <a:gd name="T9" fmla="*/ 19 h 41"/>
                <a:gd name="T10" fmla="*/ 9 w 24"/>
                <a:gd name="T11" fmla="*/ 30 h 41"/>
                <a:gd name="T12" fmla="*/ 2 w 24"/>
                <a:gd name="T13" fmla="*/ 41 h 41"/>
                <a:gd name="T14" fmla="*/ 1 w 24"/>
                <a:gd name="T15" fmla="*/ 36 h 41"/>
                <a:gd name="T16" fmla="*/ 0 w 24"/>
                <a:gd name="T17" fmla="*/ 31 h 41"/>
                <a:gd name="T18" fmla="*/ 7 w 24"/>
                <a:gd name="T19" fmla="*/ 19 h 41"/>
                <a:gd name="T20" fmla="*/ 12 w 24"/>
                <a:gd name="T21" fmla="*/ 9 h 41"/>
                <a:gd name="T22" fmla="*/ 17 w 24"/>
                <a:gd name="T23" fmla="*/ 3 h 41"/>
                <a:gd name="T24" fmla="*/ 18 w 24"/>
                <a:gd name="T2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41">
                  <a:moveTo>
                    <a:pt x="18" y="0"/>
                  </a:moveTo>
                  <a:lnTo>
                    <a:pt x="24" y="3"/>
                  </a:lnTo>
                  <a:lnTo>
                    <a:pt x="23" y="5"/>
                  </a:lnTo>
                  <a:lnTo>
                    <a:pt x="19" y="11"/>
                  </a:lnTo>
                  <a:lnTo>
                    <a:pt x="15" y="19"/>
                  </a:lnTo>
                  <a:lnTo>
                    <a:pt x="9" y="30"/>
                  </a:lnTo>
                  <a:lnTo>
                    <a:pt x="2" y="41"/>
                  </a:lnTo>
                  <a:lnTo>
                    <a:pt x="1" y="36"/>
                  </a:lnTo>
                  <a:lnTo>
                    <a:pt x="0" y="31"/>
                  </a:lnTo>
                  <a:lnTo>
                    <a:pt x="7" y="19"/>
                  </a:lnTo>
                  <a:lnTo>
                    <a:pt x="12" y="9"/>
                  </a:lnTo>
                  <a:lnTo>
                    <a:pt x="17" y="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0"/>
            <p:cNvSpPr>
              <a:spLocks/>
            </p:cNvSpPr>
            <p:nvPr/>
          </p:nvSpPr>
          <p:spPr bwMode="auto">
            <a:xfrm>
              <a:off x="7445058" y="5697538"/>
              <a:ext cx="1588" cy="3175"/>
            </a:xfrm>
            <a:custGeom>
              <a:avLst/>
              <a:gdLst>
                <a:gd name="T0" fmla="*/ 0 w 3"/>
                <a:gd name="T1" fmla="*/ 0 h 9"/>
                <a:gd name="T2" fmla="*/ 3 w 3"/>
                <a:gd name="T3" fmla="*/ 5 h 9"/>
                <a:gd name="T4" fmla="*/ 1 w 3"/>
                <a:gd name="T5" fmla="*/ 7 h 9"/>
                <a:gd name="T6" fmla="*/ 0 w 3"/>
                <a:gd name="T7" fmla="*/ 9 h 9"/>
                <a:gd name="T8" fmla="*/ 0 w 3"/>
                <a:gd name="T9" fmla="*/ 2 h 9"/>
                <a:gd name="T10" fmla="*/ 0 w 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3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1"/>
            <p:cNvSpPr>
              <a:spLocks/>
            </p:cNvSpPr>
            <p:nvPr/>
          </p:nvSpPr>
          <p:spPr bwMode="auto">
            <a:xfrm>
              <a:off x="7435533" y="5689600"/>
              <a:ext cx="1588" cy="6350"/>
            </a:xfrm>
            <a:custGeom>
              <a:avLst/>
              <a:gdLst>
                <a:gd name="T0" fmla="*/ 2 w 4"/>
                <a:gd name="T1" fmla="*/ 0 h 13"/>
                <a:gd name="T2" fmla="*/ 4 w 4"/>
                <a:gd name="T3" fmla="*/ 11 h 13"/>
                <a:gd name="T4" fmla="*/ 2 w 4"/>
                <a:gd name="T5" fmla="*/ 12 h 13"/>
                <a:gd name="T6" fmla="*/ 0 w 4"/>
                <a:gd name="T7" fmla="*/ 13 h 13"/>
                <a:gd name="T8" fmla="*/ 0 w 4"/>
                <a:gd name="T9" fmla="*/ 10 h 13"/>
                <a:gd name="T10" fmla="*/ 0 w 4"/>
                <a:gd name="T11" fmla="*/ 6 h 13"/>
                <a:gd name="T12" fmla="*/ 1 w 4"/>
                <a:gd name="T13" fmla="*/ 4 h 13"/>
                <a:gd name="T14" fmla="*/ 1 w 4"/>
                <a:gd name="T15" fmla="*/ 2 h 13"/>
                <a:gd name="T16" fmla="*/ 2 w 4"/>
                <a:gd name="T17" fmla="*/ 1 h 13"/>
                <a:gd name="T18" fmla="*/ 2 w 4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3">
                  <a:moveTo>
                    <a:pt x="2" y="0"/>
                  </a:moveTo>
                  <a:lnTo>
                    <a:pt x="4" y="11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22"/>
            <p:cNvSpPr>
              <a:spLocks/>
            </p:cNvSpPr>
            <p:nvPr/>
          </p:nvSpPr>
          <p:spPr bwMode="auto">
            <a:xfrm>
              <a:off x="7445058" y="5694363"/>
              <a:ext cx="1588" cy="4762"/>
            </a:xfrm>
            <a:custGeom>
              <a:avLst/>
              <a:gdLst>
                <a:gd name="T0" fmla="*/ 4 w 5"/>
                <a:gd name="T1" fmla="*/ 0 h 11"/>
                <a:gd name="T2" fmla="*/ 4 w 5"/>
                <a:gd name="T3" fmla="*/ 0 h 11"/>
                <a:gd name="T4" fmla="*/ 5 w 5"/>
                <a:gd name="T5" fmla="*/ 1 h 11"/>
                <a:gd name="T6" fmla="*/ 4 w 5"/>
                <a:gd name="T7" fmla="*/ 3 h 11"/>
                <a:gd name="T8" fmla="*/ 4 w 5"/>
                <a:gd name="T9" fmla="*/ 5 h 11"/>
                <a:gd name="T10" fmla="*/ 4 w 5"/>
                <a:gd name="T11" fmla="*/ 8 h 11"/>
                <a:gd name="T12" fmla="*/ 3 w 5"/>
                <a:gd name="T13" fmla="*/ 11 h 11"/>
                <a:gd name="T14" fmla="*/ 0 w 5"/>
                <a:gd name="T15" fmla="*/ 6 h 11"/>
                <a:gd name="T16" fmla="*/ 1 w 5"/>
                <a:gd name="T17" fmla="*/ 2 h 11"/>
                <a:gd name="T18" fmla="*/ 3 w 5"/>
                <a:gd name="T19" fmla="*/ 1 h 11"/>
                <a:gd name="T20" fmla="*/ 4 w 5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1">
                  <a:moveTo>
                    <a:pt x="4" y="0"/>
                  </a:moveTo>
                  <a:lnTo>
                    <a:pt x="4" y="0"/>
                  </a:lnTo>
                  <a:lnTo>
                    <a:pt x="5" y="1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8"/>
                  </a:lnTo>
                  <a:lnTo>
                    <a:pt x="3" y="11"/>
                  </a:lnTo>
                  <a:lnTo>
                    <a:pt x="0" y="6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23"/>
            <p:cNvSpPr>
              <a:spLocks/>
            </p:cNvSpPr>
            <p:nvPr/>
          </p:nvSpPr>
          <p:spPr bwMode="auto">
            <a:xfrm>
              <a:off x="7445058" y="5694363"/>
              <a:ext cx="0" cy="3175"/>
            </a:xfrm>
            <a:custGeom>
              <a:avLst/>
              <a:gdLst>
                <a:gd name="T0" fmla="*/ 2 w 2"/>
                <a:gd name="T1" fmla="*/ 0 h 4"/>
                <a:gd name="T2" fmla="*/ 1 w 2"/>
                <a:gd name="T3" fmla="*/ 4 h 4"/>
                <a:gd name="T4" fmla="*/ 0 w 2"/>
                <a:gd name="T5" fmla="*/ 3 h 4"/>
                <a:gd name="T6" fmla="*/ 2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24"/>
            <p:cNvSpPr>
              <a:spLocks/>
            </p:cNvSpPr>
            <p:nvPr/>
          </p:nvSpPr>
          <p:spPr bwMode="auto">
            <a:xfrm>
              <a:off x="7330758" y="5705475"/>
              <a:ext cx="85725" cy="103187"/>
            </a:xfrm>
            <a:custGeom>
              <a:avLst/>
              <a:gdLst>
                <a:gd name="T0" fmla="*/ 145 w 215"/>
                <a:gd name="T1" fmla="*/ 0 h 258"/>
                <a:gd name="T2" fmla="*/ 152 w 215"/>
                <a:gd name="T3" fmla="*/ 1 h 258"/>
                <a:gd name="T4" fmla="*/ 98 w 215"/>
                <a:gd name="T5" fmla="*/ 181 h 258"/>
                <a:gd name="T6" fmla="*/ 215 w 215"/>
                <a:gd name="T7" fmla="*/ 196 h 258"/>
                <a:gd name="T8" fmla="*/ 213 w 215"/>
                <a:gd name="T9" fmla="*/ 258 h 258"/>
                <a:gd name="T10" fmla="*/ 0 w 215"/>
                <a:gd name="T11" fmla="*/ 246 h 258"/>
                <a:gd name="T12" fmla="*/ 65 w 215"/>
                <a:gd name="T13" fmla="*/ 50 h 258"/>
                <a:gd name="T14" fmla="*/ 72 w 215"/>
                <a:gd name="T15" fmla="*/ 52 h 258"/>
                <a:gd name="T16" fmla="*/ 9 w 215"/>
                <a:gd name="T17" fmla="*/ 240 h 258"/>
                <a:gd name="T18" fmla="*/ 206 w 215"/>
                <a:gd name="T19" fmla="*/ 250 h 258"/>
                <a:gd name="T20" fmla="*/ 207 w 215"/>
                <a:gd name="T21" fmla="*/ 202 h 258"/>
                <a:gd name="T22" fmla="*/ 89 w 215"/>
                <a:gd name="T23" fmla="*/ 188 h 258"/>
                <a:gd name="T24" fmla="*/ 145 w 215"/>
                <a:gd name="T25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" h="258">
                  <a:moveTo>
                    <a:pt x="145" y="0"/>
                  </a:moveTo>
                  <a:lnTo>
                    <a:pt x="152" y="1"/>
                  </a:lnTo>
                  <a:lnTo>
                    <a:pt x="98" y="181"/>
                  </a:lnTo>
                  <a:lnTo>
                    <a:pt x="215" y="196"/>
                  </a:lnTo>
                  <a:lnTo>
                    <a:pt x="213" y="258"/>
                  </a:lnTo>
                  <a:lnTo>
                    <a:pt x="0" y="246"/>
                  </a:lnTo>
                  <a:lnTo>
                    <a:pt x="65" y="50"/>
                  </a:lnTo>
                  <a:lnTo>
                    <a:pt x="72" y="52"/>
                  </a:lnTo>
                  <a:lnTo>
                    <a:pt x="9" y="240"/>
                  </a:lnTo>
                  <a:lnTo>
                    <a:pt x="206" y="250"/>
                  </a:lnTo>
                  <a:lnTo>
                    <a:pt x="207" y="202"/>
                  </a:lnTo>
                  <a:lnTo>
                    <a:pt x="89" y="18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25"/>
            <p:cNvSpPr>
              <a:spLocks/>
            </p:cNvSpPr>
            <p:nvPr/>
          </p:nvSpPr>
          <p:spPr bwMode="auto">
            <a:xfrm>
              <a:off x="7340283" y="5848350"/>
              <a:ext cx="74613" cy="60325"/>
            </a:xfrm>
            <a:custGeom>
              <a:avLst/>
              <a:gdLst>
                <a:gd name="T0" fmla="*/ 102 w 189"/>
                <a:gd name="T1" fmla="*/ 0 h 153"/>
                <a:gd name="T2" fmla="*/ 152 w 189"/>
                <a:gd name="T3" fmla="*/ 55 h 153"/>
                <a:gd name="T4" fmla="*/ 183 w 189"/>
                <a:gd name="T5" fmla="*/ 99 h 153"/>
                <a:gd name="T6" fmla="*/ 186 w 189"/>
                <a:gd name="T7" fmla="*/ 105 h 153"/>
                <a:gd name="T8" fmla="*/ 189 w 189"/>
                <a:gd name="T9" fmla="*/ 111 h 153"/>
                <a:gd name="T10" fmla="*/ 189 w 189"/>
                <a:gd name="T11" fmla="*/ 117 h 153"/>
                <a:gd name="T12" fmla="*/ 186 w 189"/>
                <a:gd name="T13" fmla="*/ 121 h 153"/>
                <a:gd name="T14" fmla="*/ 185 w 189"/>
                <a:gd name="T15" fmla="*/ 123 h 153"/>
                <a:gd name="T16" fmla="*/ 183 w 189"/>
                <a:gd name="T17" fmla="*/ 127 h 153"/>
                <a:gd name="T18" fmla="*/ 181 w 189"/>
                <a:gd name="T19" fmla="*/ 129 h 153"/>
                <a:gd name="T20" fmla="*/ 178 w 189"/>
                <a:gd name="T21" fmla="*/ 130 h 153"/>
                <a:gd name="T22" fmla="*/ 176 w 189"/>
                <a:gd name="T23" fmla="*/ 131 h 153"/>
                <a:gd name="T24" fmla="*/ 176 w 189"/>
                <a:gd name="T25" fmla="*/ 131 h 153"/>
                <a:gd name="T26" fmla="*/ 154 w 189"/>
                <a:gd name="T27" fmla="*/ 149 h 153"/>
                <a:gd name="T28" fmla="*/ 150 w 189"/>
                <a:gd name="T29" fmla="*/ 151 h 153"/>
                <a:gd name="T30" fmla="*/ 147 w 189"/>
                <a:gd name="T31" fmla="*/ 153 h 153"/>
                <a:gd name="T32" fmla="*/ 143 w 189"/>
                <a:gd name="T33" fmla="*/ 153 h 153"/>
                <a:gd name="T34" fmla="*/ 140 w 189"/>
                <a:gd name="T35" fmla="*/ 153 h 153"/>
                <a:gd name="T36" fmla="*/ 132 w 189"/>
                <a:gd name="T37" fmla="*/ 148 h 153"/>
                <a:gd name="T38" fmla="*/ 125 w 189"/>
                <a:gd name="T39" fmla="*/ 141 h 153"/>
                <a:gd name="T40" fmla="*/ 122 w 189"/>
                <a:gd name="T41" fmla="*/ 135 h 153"/>
                <a:gd name="T42" fmla="*/ 120 w 189"/>
                <a:gd name="T43" fmla="*/ 131 h 153"/>
                <a:gd name="T44" fmla="*/ 76 w 189"/>
                <a:gd name="T45" fmla="*/ 65 h 153"/>
                <a:gd name="T46" fmla="*/ 0 w 189"/>
                <a:gd name="T47" fmla="*/ 41 h 153"/>
                <a:gd name="T48" fmla="*/ 1 w 189"/>
                <a:gd name="T49" fmla="*/ 34 h 153"/>
                <a:gd name="T50" fmla="*/ 80 w 189"/>
                <a:gd name="T51" fmla="*/ 58 h 153"/>
                <a:gd name="T52" fmla="*/ 125 w 189"/>
                <a:gd name="T53" fmla="*/ 128 h 153"/>
                <a:gd name="T54" fmla="*/ 129 w 189"/>
                <a:gd name="T55" fmla="*/ 135 h 153"/>
                <a:gd name="T56" fmla="*/ 136 w 189"/>
                <a:gd name="T57" fmla="*/ 141 h 153"/>
                <a:gd name="T58" fmla="*/ 142 w 189"/>
                <a:gd name="T59" fmla="*/ 146 h 153"/>
                <a:gd name="T60" fmla="*/ 143 w 189"/>
                <a:gd name="T61" fmla="*/ 146 h 153"/>
                <a:gd name="T62" fmla="*/ 145 w 189"/>
                <a:gd name="T63" fmla="*/ 146 h 153"/>
                <a:gd name="T64" fmla="*/ 147 w 189"/>
                <a:gd name="T65" fmla="*/ 145 h 153"/>
                <a:gd name="T66" fmla="*/ 149 w 189"/>
                <a:gd name="T67" fmla="*/ 144 h 153"/>
                <a:gd name="T68" fmla="*/ 172 w 189"/>
                <a:gd name="T69" fmla="*/ 126 h 153"/>
                <a:gd name="T70" fmla="*/ 173 w 189"/>
                <a:gd name="T71" fmla="*/ 126 h 153"/>
                <a:gd name="T72" fmla="*/ 175 w 189"/>
                <a:gd name="T73" fmla="*/ 124 h 153"/>
                <a:gd name="T74" fmla="*/ 176 w 189"/>
                <a:gd name="T75" fmla="*/ 123 h 153"/>
                <a:gd name="T76" fmla="*/ 178 w 189"/>
                <a:gd name="T77" fmla="*/ 121 h 153"/>
                <a:gd name="T78" fmla="*/ 181 w 189"/>
                <a:gd name="T79" fmla="*/ 118 h 153"/>
                <a:gd name="T80" fmla="*/ 182 w 189"/>
                <a:gd name="T81" fmla="*/ 115 h 153"/>
                <a:gd name="T82" fmla="*/ 182 w 189"/>
                <a:gd name="T83" fmla="*/ 111 h 153"/>
                <a:gd name="T84" fmla="*/ 180 w 189"/>
                <a:gd name="T85" fmla="*/ 108 h 153"/>
                <a:gd name="T86" fmla="*/ 177 w 189"/>
                <a:gd name="T87" fmla="*/ 103 h 153"/>
                <a:gd name="T88" fmla="*/ 147 w 189"/>
                <a:gd name="T89" fmla="*/ 59 h 153"/>
                <a:gd name="T90" fmla="*/ 97 w 189"/>
                <a:gd name="T91" fmla="*/ 6 h 153"/>
                <a:gd name="T92" fmla="*/ 102 w 189"/>
                <a:gd name="T9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9" h="153">
                  <a:moveTo>
                    <a:pt x="102" y="0"/>
                  </a:moveTo>
                  <a:lnTo>
                    <a:pt x="152" y="55"/>
                  </a:lnTo>
                  <a:lnTo>
                    <a:pt x="183" y="99"/>
                  </a:lnTo>
                  <a:lnTo>
                    <a:pt x="186" y="105"/>
                  </a:lnTo>
                  <a:lnTo>
                    <a:pt x="189" y="111"/>
                  </a:lnTo>
                  <a:lnTo>
                    <a:pt x="189" y="117"/>
                  </a:lnTo>
                  <a:lnTo>
                    <a:pt x="186" y="121"/>
                  </a:lnTo>
                  <a:lnTo>
                    <a:pt x="185" y="123"/>
                  </a:lnTo>
                  <a:lnTo>
                    <a:pt x="183" y="127"/>
                  </a:lnTo>
                  <a:lnTo>
                    <a:pt x="181" y="129"/>
                  </a:lnTo>
                  <a:lnTo>
                    <a:pt x="178" y="130"/>
                  </a:lnTo>
                  <a:lnTo>
                    <a:pt x="176" y="131"/>
                  </a:lnTo>
                  <a:lnTo>
                    <a:pt x="176" y="131"/>
                  </a:lnTo>
                  <a:lnTo>
                    <a:pt x="154" y="149"/>
                  </a:lnTo>
                  <a:lnTo>
                    <a:pt x="150" y="151"/>
                  </a:lnTo>
                  <a:lnTo>
                    <a:pt x="147" y="153"/>
                  </a:lnTo>
                  <a:lnTo>
                    <a:pt x="143" y="153"/>
                  </a:lnTo>
                  <a:lnTo>
                    <a:pt x="140" y="153"/>
                  </a:lnTo>
                  <a:lnTo>
                    <a:pt x="132" y="148"/>
                  </a:lnTo>
                  <a:lnTo>
                    <a:pt x="125" y="141"/>
                  </a:lnTo>
                  <a:lnTo>
                    <a:pt x="122" y="135"/>
                  </a:lnTo>
                  <a:lnTo>
                    <a:pt x="120" y="131"/>
                  </a:lnTo>
                  <a:lnTo>
                    <a:pt x="76" y="65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80" y="58"/>
                  </a:lnTo>
                  <a:lnTo>
                    <a:pt x="125" y="128"/>
                  </a:lnTo>
                  <a:lnTo>
                    <a:pt x="129" y="135"/>
                  </a:lnTo>
                  <a:lnTo>
                    <a:pt x="136" y="141"/>
                  </a:lnTo>
                  <a:lnTo>
                    <a:pt x="142" y="146"/>
                  </a:lnTo>
                  <a:lnTo>
                    <a:pt x="143" y="146"/>
                  </a:lnTo>
                  <a:lnTo>
                    <a:pt x="145" y="146"/>
                  </a:lnTo>
                  <a:lnTo>
                    <a:pt x="147" y="145"/>
                  </a:lnTo>
                  <a:lnTo>
                    <a:pt x="149" y="144"/>
                  </a:lnTo>
                  <a:lnTo>
                    <a:pt x="172" y="126"/>
                  </a:lnTo>
                  <a:lnTo>
                    <a:pt x="173" y="126"/>
                  </a:lnTo>
                  <a:lnTo>
                    <a:pt x="175" y="124"/>
                  </a:lnTo>
                  <a:lnTo>
                    <a:pt x="176" y="123"/>
                  </a:lnTo>
                  <a:lnTo>
                    <a:pt x="178" y="121"/>
                  </a:lnTo>
                  <a:lnTo>
                    <a:pt x="181" y="118"/>
                  </a:lnTo>
                  <a:lnTo>
                    <a:pt x="182" y="115"/>
                  </a:lnTo>
                  <a:lnTo>
                    <a:pt x="182" y="111"/>
                  </a:lnTo>
                  <a:lnTo>
                    <a:pt x="180" y="108"/>
                  </a:lnTo>
                  <a:lnTo>
                    <a:pt x="177" y="103"/>
                  </a:lnTo>
                  <a:lnTo>
                    <a:pt x="147" y="59"/>
                  </a:lnTo>
                  <a:lnTo>
                    <a:pt x="97" y="6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6"/>
            <p:cNvSpPr>
              <a:spLocks noEditPoints="1"/>
            </p:cNvSpPr>
            <p:nvPr/>
          </p:nvSpPr>
          <p:spPr bwMode="auto">
            <a:xfrm>
              <a:off x="7416801" y="6043613"/>
              <a:ext cx="195263" cy="215900"/>
            </a:xfrm>
            <a:custGeom>
              <a:avLst/>
              <a:gdLst>
                <a:gd name="T0" fmla="*/ 233 w 492"/>
                <a:gd name="T1" fmla="*/ 106 h 545"/>
                <a:gd name="T2" fmla="*/ 147 w 492"/>
                <a:gd name="T3" fmla="*/ 303 h 545"/>
                <a:gd name="T4" fmla="*/ 190 w 492"/>
                <a:gd name="T5" fmla="*/ 304 h 545"/>
                <a:gd name="T6" fmla="*/ 232 w 492"/>
                <a:gd name="T7" fmla="*/ 304 h 545"/>
                <a:gd name="T8" fmla="*/ 276 w 492"/>
                <a:gd name="T9" fmla="*/ 304 h 545"/>
                <a:gd name="T10" fmla="*/ 319 w 492"/>
                <a:gd name="T11" fmla="*/ 303 h 545"/>
                <a:gd name="T12" fmla="*/ 233 w 492"/>
                <a:gd name="T13" fmla="*/ 106 h 545"/>
                <a:gd name="T14" fmla="*/ 243 w 492"/>
                <a:gd name="T15" fmla="*/ 0 h 545"/>
                <a:gd name="T16" fmla="*/ 258 w 492"/>
                <a:gd name="T17" fmla="*/ 0 h 545"/>
                <a:gd name="T18" fmla="*/ 278 w 492"/>
                <a:gd name="T19" fmla="*/ 47 h 545"/>
                <a:gd name="T20" fmla="*/ 298 w 492"/>
                <a:gd name="T21" fmla="*/ 98 h 545"/>
                <a:gd name="T22" fmla="*/ 343 w 492"/>
                <a:gd name="T23" fmla="*/ 204 h 545"/>
                <a:gd name="T24" fmla="*/ 389 w 492"/>
                <a:gd name="T25" fmla="*/ 311 h 545"/>
                <a:gd name="T26" fmla="*/ 410 w 492"/>
                <a:gd name="T27" fmla="*/ 362 h 545"/>
                <a:gd name="T28" fmla="*/ 430 w 492"/>
                <a:gd name="T29" fmla="*/ 409 h 545"/>
                <a:gd name="T30" fmla="*/ 449 w 492"/>
                <a:gd name="T31" fmla="*/ 453 h 545"/>
                <a:gd name="T32" fmla="*/ 466 w 492"/>
                <a:gd name="T33" fmla="*/ 491 h 545"/>
                <a:gd name="T34" fmla="*/ 477 w 492"/>
                <a:gd name="T35" fmla="*/ 513 h 545"/>
                <a:gd name="T36" fmla="*/ 486 w 492"/>
                <a:gd name="T37" fmla="*/ 531 h 545"/>
                <a:gd name="T38" fmla="*/ 492 w 492"/>
                <a:gd name="T39" fmla="*/ 545 h 545"/>
                <a:gd name="T40" fmla="*/ 471 w 492"/>
                <a:gd name="T41" fmla="*/ 544 h 545"/>
                <a:gd name="T42" fmla="*/ 430 w 492"/>
                <a:gd name="T43" fmla="*/ 544 h 545"/>
                <a:gd name="T44" fmla="*/ 410 w 492"/>
                <a:gd name="T45" fmla="*/ 545 h 545"/>
                <a:gd name="T46" fmla="*/ 403 w 492"/>
                <a:gd name="T47" fmla="*/ 525 h 545"/>
                <a:gd name="T48" fmla="*/ 395 w 492"/>
                <a:gd name="T49" fmla="*/ 503 h 545"/>
                <a:gd name="T50" fmla="*/ 375 w 492"/>
                <a:gd name="T51" fmla="*/ 450 h 545"/>
                <a:gd name="T52" fmla="*/ 351 w 492"/>
                <a:gd name="T53" fmla="*/ 393 h 545"/>
                <a:gd name="T54" fmla="*/ 330 w 492"/>
                <a:gd name="T55" fmla="*/ 339 h 545"/>
                <a:gd name="T56" fmla="*/ 279 w 492"/>
                <a:gd name="T57" fmla="*/ 338 h 545"/>
                <a:gd name="T58" fmla="*/ 227 w 492"/>
                <a:gd name="T59" fmla="*/ 337 h 545"/>
                <a:gd name="T60" fmla="*/ 180 w 492"/>
                <a:gd name="T61" fmla="*/ 338 h 545"/>
                <a:gd name="T62" fmla="*/ 133 w 492"/>
                <a:gd name="T63" fmla="*/ 339 h 545"/>
                <a:gd name="T64" fmla="*/ 109 w 492"/>
                <a:gd name="T65" fmla="*/ 398 h 545"/>
                <a:gd name="T66" fmla="*/ 88 w 492"/>
                <a:gd name="T67" fmla="*/ 454 h 545"/>
                <a:gd name="T68" fmla="*/ 75 w 492"/>
                <a:gd name="T69" fmla="*/ 489 h 545"/>
                <a:gd name="T70" fmla="*/ 65 w 492"/>
                <a:gd name="T71" fmla="*/ 520 h 545"/>
                <a:gd name="T72" fmla="*/ 57 w 492"/>
                <a:gd name="T73" fmla="*/ 545 h 545"/>
                <a:gd name="T74" fmla="*/ 28 w 492"/>
                <a:gd name="T75" fmla="*/ 544 h 545"/>
                <a:gd name="T76" fmla="*/ 0 w 492"/>
                <a:gd name="T77" fmla="*/ 545 h 545"/>
                <a:gd name="T78" fmla="*/ 62 w 492"/>
                <a:gd name="T79" fmla="*/ 409 h 545"/>
                <a:gd name="T80" fmla="*/ 123 w 492"/>
                <a:gd name="T81" fmla="*/ 275 h 545"/>
                <a:gd name="T82" fmla="*/ 182 w 492"/>
                <a:gd name="T83" fmla="*/ 139 h 545"/>
                <a:gd name="T84" fmla="*/ 243 w 492"/>
                <a:gd name="T85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2" h="545">
                  <a:moveTo>
                    <a:pt x="233" y="106"/>
                  </a:moveTo>
                  <a:lnTo>
                    <a:pt x="147" y="303"/>
                  </a:lnTo>
                  <a:lnTo>
                    <a:pt x="190" y="304"/>
                  </a:lnTo>
                  <a:lnTo>
                    <a:pt x="232" y="304"/>
                  </a:lnTo>
                  <a:lnTo>
                    <a:pt x="276" y="304"/>
                  </a:lnTo>
                  <a:lnTo>
                    <a:pt x="319" y="303"/>
                  </a:lnTo>
                  <a:lnTo>
                    <a:pt x="233" y="106"/>
                  </a:lnTo>
                  <a:close/>
                  <a:moveTo>
                    <a:pt x="243" y="0"/>
                  </a:moveTo>
                  <a:lnTo>
                    <a:pt x="258" y="0"/>
                  </a:lnTo>
                  <a:lnTo>
                    <a:pt x="278" y="47"/>
                  </a:lnTo>
                  <a:lnTo>
                    <a:pt x="298" y="98"/>
                  </a:lnTo>
                  <a:lnTo>
                    <a:pt x="343" y="204"/>
                  </a:lnTo>
                  <a:lnTo>
                    <a:pt x="389" y="311"/>
                  </a:lnTo>
                  <a:lnTo>
                    <a:pt x="410" y="362"/>
                  </a:lnTo>
                  <a:lnTo>
                    <a:pt x="430" y="409"/>
                  </a:lnTo>
                  <a:lnTo>
                    <a:pt x="449" y="453"/>
                  </a:lnTo>
                  <a:lnTo>
                    <a:pt x="466" y="491"/>
                  </a:lnTo>
                  <a:lnTo>
                    <a:pt x="477" y="513"/>
                  </a:lnTo>
                  <a:lnTo>
                    <a:pt x="486" y="531"/>
                  </a:lnTo>
                  <a:lnTo>
                    <a:pt x="492" y="545"/>
                  </a:lnTo>
                  <a:lnTo>
                    <a:pt x="471" y="544"/>
                  </a:lnTo>
                  <a:lnTo>
                    <a:pt x="430" y="544"/>
                  </a:lnTo>
                  <a:lnTo>
                    <a:pt x="410" y="545"/>
                  </a:lnTo>
                  <a:lnTo>
                    <a:pt x="403" y="525"/>
                  </a:lnTo>
                  <a:lnTo>
                    <a:pt x="395" y="503"/>
                  </a:lnTo>
                  <a:lnTo>
                    <a:pt x="375" y="450"/>
                  </a:lnTo>
                  <a:lnTo>
                    <a:pt x="351" y="393"/>
                  </a:lnTo>
                  <a:lnTo>
                    <a:pt x="330" y="339"/>
                  </a:lnTo>
                  <a:lnTo>
                    <a:pt x="279" y="338"/>
                  </a:lnTo>
                  <a:lnTo>
                    <a:pt x="227" y="337"/>
                  </a:lnTo>
                  <a:lnTo>
                    <a:pt x="180" y="338"/>
                  </a:lnTo>
                  <a:lnTo>
                    <a:pt x="133" y="339"/>
                  </a:lnTo>
                  <a:lnTo>
                    <a:pt x="109" y="398"/>
                  </a:lnTo>
                  <a:lnTo>
                    <a:pt x="88" y="454"/>
                  </a:lnTo>
                  <a:lnTo>
                    <a:pt x="75" y="489"/>
                  </a:lnTo>
                  <a:lnTo>
                    <a:pt x="65" y="520"/>
                  </a:lnTo>
                  <a:lnTo>
                    <a:pt x="57" y="545"/>
                  </a:lnTo>
                  <a:lnTo>
                    <a:pt x="28" y="544"/>
                  </a:lnTo>
                  <a:lnTo>
                    <a:pt x="0" y="545"/>
                  </a:lnTo>
                  <a:lnTo>
                    <a:pt x="62" y="409"/>
                  </a:lnTo>
                  <a:lnTo>
                    <a:pt x="123" y="275"/>
                  </a:lnTo>
                  <a:lnTo>
                    <a:pt x="182" y="139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7"/>
            <p:cNvSpPr>
              <a:spLocks/>
            </p:cNvSpPr>
            <p:nvPr/>
          </p:nvSpPr>
          <p:spPr bwMode="auto">
            <a:xfrm>
              <a:off x="7629526" y="6043613"/>
              <a:ext cx="244475" cy="215900"/>
            </a:xfrm>
            <a:custGeom>
              <a:avLst/>
              <a:gdLst>
                <a:gd name="T0" fmla="*/ 76 w 618"/>
                <a:gd name="T1" fmla="*/ 0 h 545"/>
                <a:gd name="T2" fmla="*/ 89 w 618"/>
                <a:gd name="T3" fmla="*/ 0 h 545"/>
                <a:gd name="T4" fmla="*/ 143 w 618"/>
                <a:gd name="T5" fmla="*/ 109 h 545"/>
                <a:gd name="T6" fmla="*/ 197 w 618"/>
                <a:gd name="T7" fmla="*/ 215 h 545"/>
                <a:gd name="T8" fmla="*/ 254 w 618"/>
                <a:gd name="T9" fmla="*/ 321 h 545"/>
                <a:gd name="T10" fmla="*/ 312 w 618"/>
                <a:gd name="T11" fmla="*/ 429 h 545"/>
                <a:gd name="T12" fmla="*/ 318 w 618"/>
                <a:gd name="T13" fmla="*/ 418 h 545"/>
                <a:gd name="T14" fmla="*/ 326 w 618"/>
                <a:gd name="T15" fmla="*/ 403 h 545"/>
                <a:gd name="T16" fmla="*/ 335 w 618"/>
                <a:gd name="T17" fmla="*/ 387 h 545"/>
                <a:gd name="T18" fmla="*/ 351 w 618"/>
                <a:gd name="T19" fmla="*/ 357 h 545"/>
                <a:gd name="T20" fmla="*/ 369 w 618"/>
                <a:gd name="T21" fmla="*/ 323 h 545"/>
                <a:gd name="T22" fmla="*/ 389 w 618"/>
                <a:gd name="T23" fmla="*/ 286 h 545"/>
                <a:gd name="T24" fmla="*/ 410 w 618"/>
                <a:gd name="T25" fmla="*/ 246 h 545"/>
                <a:gd name="T26" fmla="*/ 455 w 618"/>
                <a:gd name="T27" fmla="*/ 161 h 545"/>
                <a:gd name="T28" fmla="*/ 502 w 618"/>
                <a:gd name="T29" fmla="*/ 78 h 545"/>
                <a:gd name="T30" fmla="*/ 523 w 618"/>
                <a:gd name="T31" fmla="*/ 37 h 545"/>
                <a:gd name="T32" fmla="*/ 543 w 618"/>
                <a:gd name="T33" fmla="*/ 0 h 545"/>
                <a:gd name="T34" fmla="*/ 553 w 618"/>
                <a:gd name="T35" fmla="*/ 0 h 545"/>
                <a:gd name="T36" fmla="*/ 561 w 618"/>
                <a:gd name="T37" fmla="*/ 74 h 545"/>
                <a:gd name="T38" fmla="*/ 569 w 618"/>
                <a:gd name="T39" fmla="*/ 144 h 545"/>
                <a:gd name="T40" fmla="*/ 585 w 618"/>
                <a:gd name="T41" fmla="*/ 282 h 545"/>
                <a:gd name="T42" fmla="*/ 601 w 618"/>
                <a:gd name="T43" fmla="*/ 415 h 545"/>
                <a:gd name="T44" fmla="*/ 618 w 618"/>
                <a:gd name="T45" fmla="*/ 545 h 545"/>
                <a:gd name="T46" fmla="*/ 600 w 618"/>
                <a:gd name="T47" fmla="*/ 544 h 545"/>
                <a:gd name="T48" fmla="*/ 563 w 618"/>
                <a:gd name="T49" fmla="*/ 544 h 545"/>
                <a:gd name="T50" fmla="*/ 544 w 618"/>
                <a:gd name="T51" fmla="*/ 545 h 545"/>
                <a:gd name="T52" fmla="*/ 535 w 618"/>
                <a:gd name="T53" fmla="*/ 443 h 545"/>
                <a:gd name="T54" fmla="*/ 528 w 618"/>
                <a:gd name="T55" fmla="*/ 345 h 545"/>
                <a:gd name="T56" fmla="*/ 517 w 618"/>
                <a:gd name="T57" fmla="*/ 246 h 545"/>
                <a:gd name="T58" fmla="*/ 506 w 618"/>
                <a:gd name="T59" fmla="*/ 145 h 545"/>
                <a:gd name="T60" fmla="*/ 505 w 618"/>
                <a:gd name="T61" fmla="*/ 145 h 545"/>
                <a:gd name="T62" fmla="*/ 399 w 618"/>
                <a:gd name="T63" fmla="*/ 341 h 545"/>
                <a:gd name="T64" fmla="*/ 348 w 618"/>
                <a:gd name="T65" fmla="*/ 441 h 545"/>
                <a:gd name="T66" fmla="*/ 301 w 618"/>
                <a:gd name="T67" fmla="*/ 544 h 545"/>
                <a:gd name="T68" fmla="*/ 293 w 618"/>
                <a:gd name="T69" fmla="*/ 544 h 545"/>
                <a:gd name="T70" fmla="*/ 246 w 618"/>
                <a:gd name="T71" fmla="*/ 445 h 545"/>
                <a:gd name="T72" fmla="*/ 196 w 618"/>
                <a:gd name="T73" fmla="*/ 347 h 545"/>
                <a:gd name="T74" fmla="*/ 144 w 618"/>
                <a:gd name="T75" fmla="*/ 248 h 545"/>
                <a:gd name="T76" fmla="*/ 94 w 618"/>
                <a:gd name="T77" fmla="*/ 145 h 545"/>
                <a:gd name="T78" fmla="*/ 91 w 618"/>
                <a:gd name="T79" fmla="*/ 145 h 545"/>
                <a:gd name="T80" fmla="*/ 86 w 618"/>
                <a:gd name="T81" fmla="*/ 196 h 545"/>
                <a:gd name="T82" fmla="*/ 80 w 618"/>
                <a:gd name="T83" fmla="*/ 250 h 545"/>
                <a:gd name="T84" fmla="*/ 68 w 618"/>
                <a:gd name="T85" fmla="*/ 362 h 545"/>
                <a:gd name="T86" fmla="*/ 63 w 618"/>
                <a:gd name="T87" fmla="*/ 416 h 545"/>
                <a:gd name="T88" fmla="*/ 59 w 618"/>
                <a:gd name="T89" fmla="*/ 465 h 545"/>
                <a:gd name="T90" fmla="*/ 56 w 618"/>
                <a:gd name="T91" fmla="*/ 496 h 545"/>
                <a:gd name="T92" fmla="*/ 55 w 618"/>
                <a:gd name="T93" fmla="*/ 523 h 545"/>
                <a:gd name="T94" fmla="*/ 54 w 618"/>
                <a:gd name="T95" fmla="*/ 545 h 545"/>
                <a:gd name="T96" fmla="*/ 27 w 618"/>
                <a:gd name="T97" fmla="*/ 544 h 545"/>
                <a:gd name="T98" fmla="*/ 0 w 618"/>
                <a:gd name="T99" fmla="*/ 545 h 545"/>
                <a:gd name="T100" fmla="*/ 10 w 618"/>
                <a:gd name="T101" fmla="*/ 480 h 545"/>
                <a:gd name="T102" fmla="*/ 21 w 618"/>
                <a:gd name="T103" fmla="*/ 412 h 545"/>
                <a:gd name="T104" fmla="*/ 42 w 618"/>
                <a:gd name="T105" fmla="*/ 272 h 545"/>
                <a:gd name="T106" fmla="*/ 61 w 618"/>
                <a:gd name="T107" fmla="*/ 132 h 545"/>
                <a:gd name="T108" fmla="*/ 69 w 618"/>
                <a:gd name="T109" fmla="*/ 64 h 545"/>
                <a:gd name="T110" fmla="*/ 76 w 618"/>
                <a:gd name="T111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8" h="545">
                  <a:moveTo>
                    <a:pt x="76" y="0"/>
                  </a:moveTo>
                  <a:lnTo>
                    <a:pt x="89" y="0"/>
                  </a:lnTo>
                  <a:lnTo>
                    <a:pt x="143" y="109"/>
                  </a:lnTo>
                  <a:lnTo>
                    <a:pt x="197" y="215"/>
                  </a:lnTo>
                  <a:lnTo>
                    <a:pt x="254" y="321"/>
                  </a:lnTo>
                  <a:lnTo>
                    <a:pt x="312" y="429"/>
                  </a:lnTo>
                  <a:lnTo>
                    <a:pt x="318" y="418"/>
                  </a:lnTo>
                  <a:lnTo>
                    <a:pt x="326" y="403"/>
                  </a:lnTo>
                  <a:lnTo>
                    <a:pt x="335" y="387"/>
                  </a:lnTo>
                  <a:lnTo>
                    <a:pt x="351" y="357"/>
                  </a:lnTo>
                  <a:lnTo>
                    <a:pt x="369" y="323"/>
                  </a:lnTo>
                  <a:lnTo>
                    <a:pt x="389" y="286"/>
                  </a:lnTo>
                  <a:lnTo>
                    <a:pt x="410" y="246"/>
                  </a:lnTo>
                  <a:lnTo>
                    <a:pt x="455" y="161"/>
                  </a:lnTo>
                  <a:lnTo>
                    <a:pt x="502" y="78"/>
                  </a:lnTo>
                  <a:lnTo>
                    <a:pt x="523" y="37"/>
                  </a:lnTo>
                  <a:lnTo>
                    <a:pt x="543" y="0"/>
                  </a:lnTo>
                  <a:lnTo>
                    <a:pt x="553" y="0"/>
                  </a:lnTo>
                  <a:lnTo>
                    <a:pt x="561" y="74"/>
                  </a:lnTo>
                  <a:lnTo>
                    <a:pt x="569" y="144"/>
                  </a:lnTo>
                  <a:lnTo>
                    <a:pt x="585" y="282"/>
                  </a:lnTo>
                  <a:lnTo>
                    <a:pt x="601" y="415"/>
                  </a:lnTo>
                  <a:lnTo>
                    <a:pt x="618" y="545"/>
                  </a:lnTo>
                  <a:lnTo>
                    <a:pt x="600" y="544"/>
                  </a:lnTo>
                  <a:lnTo>
                    <a:pt x="563" y="544"/>
                  </a:lnTo>
                  <a:lnTo>
                    <a:pt x="544" y="545"/>
                  </a:lnTo>
                  <a:lnTo>
                    <a:pt x="535" y="443"/>
                  </a:lnTo>
                  <a:lnTo>
                    <a:pt x="528" y="345"/>
                  </a:lnTo>
                  <a:lnTo>
                    <a:pt x="517" y="246"/>
                  </a:lnTo>
                  <a:lnTo>
                    <a:pt x="506" y="145"/>
                  </a:lnTo>
                  <a:lnTo>
                    <a:pt x="505" y="145"/>
                  </a:lnTo>
                  <a:lnTo>
                    <a:pt x="399" y="341"/>
                  </a:lnTo>
                  <a:lnTo>
                    <a:pt x="348" y="441"/>
                  </a:lnTo>
                  <a:lnTo>
                    <a:pt x="301" y="544"/>
                  </a:lnTo>
                  <a:lnTo>
                    <a:pt x="293" y="544"/>
                  </a:lnTo>
                  <a:lnTo>
                    <a:pt x="246" y="445"/>
                  </a:lnTo>
                  <a:lnTo>
                    <a:pt x="196" y="347"/>
                  </a:lnTo>
                  <a:lnTo>
                    <a:pt x="144" y="248"/>
                  </a:lnTo>
                  <a:lnTo>
                    <a:pt x="94" y="145"/>
                  </a:lnTo>
                  <a:lnTo>
                    <a:pt x="91" y="145"/>
                  </a:lnTo>
                  <a:lnTo>
                    <a:pt x="86" y="196"/>
                  </a:lnTo>
                  <a:lnTo>
                    <a:pt x="80" y="250"/>
                  </a:lnTo>
                  <a:lnTo>
                    <a:pt x="68" y="362"/>
                  </a:lnTo>
                  <a:lnTo>
                    <a:pt x="63" y="416"/>
                  </a:lnTo>
                  <a:lnTo>
                    <a:pt x="59" y="465"/>
                  </a:lnTo>
                  <a:lnTo>
                    <a:pt x="56" y="496"/>
                  </a:lnTo>
                  <a:lnTo>
                    <a:pt x="55" y="523"/>
                  </a:lnTo>
                  <a:lnTo>
                    <a:pt x="54" y="545"/>
                  </a:lnTo>
                  <a:lnTo>
                    <a:pt x="27" y="544"/>
                  </a:lnTo>
                  <a:lnTo>
                    <a:pt x="0" y="545"/>
                  </a:lnTo>
                  <a:lnTo>
                    <a:pt x="10" y="480"/>
                  </a:lnTo>
                  <a:lnTo>
                    <a:pt x="21" y="412"/>
                  </a:lnTo>
                  <a:lnTo>
                    <a:pt x="42" y="272"/>
                  </a:lnTo>
                  <a:lnTo>
                    <a:pt x="61" y="132"/>
                  </a:lnTo>
                  <a:lnTo>
                    <a:pt x="69" y="6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8"/>
            <p:cNvSpPr>
              <a:spLocks noEditPoints="1"/>
            </p:cNvSpPr>
            <p:nvPr/>
          </p:nvSpPr>
          <p:spPr bwMode="auto">
            <a:xfrm>
              <a:off x="7897813" y="6110288"/>
              <a:ext cx="130175" cy="152400"/>
            </a:xfrm>
            <a:custGeom>
              <a:avLst/>
              <a:gdLst>
                <a:gd name="T0" fmla="*/ 210 w 329"/>
                <a:gd name="T1" fmla="*/ 188 h 385"/>
                <a:gd name="T2" fmla="*/ 160 w 329"/>
                <a:gd name="T3" fmla="*/ 198 h 385"/>
                <a:gd name="T4" fmla="*/ 108 w 329"/>
                <a:gd name="T5" fmla="*/ 213 h 385"/>
                <a:gd name="T6" fmla="*/ 81 w 329"/>
                <a:gd name="T7" fmla="*/ 232 h 385"/>
                <a:gd name="T8" fmla="*/ 65 w 329"/>
                <a:gd name="T9" fmla="*/ 261 h 385"/>
                <a:gd name="T10" fmla="*/ 65 w 329"/>
                <a:gd name="T11" fmla="*/ 303 h 385"/>
                <a:gd name="T12" fmla="*/ 84 w 329"/>
                <a:gd name="T13" fmla="*/ 336 h 385"/>
                <a:gd name="T14" fmla="*/ 113 w 329"/>
                <a:gd name="T15" fmla="*/ 353 h 385"/>
                <a:gd name="T16" fmla="*/ 150 w 329"/>
                <a:gd name="T17" fmla="*/ 353 h 385"/>
                <a:gd name="T18" fmla="*/ 184 w 329"/>
                <a:gd name="T19" fmla="*/ 338 h 385"/>
                <a:gd name="T20" fmla="*/ 222 w 329"/>
                <a:gd name="T21" fmla="*/ 301 h 385"/>
                <a:gd name="T22" fmla="*/ 159 w 329"/>
                <a:gd name="T23" fmla="*/ 0 h 385"/>
                <a:gd name="T24" fmla="*/ 209 w 329"/>
                <a:gd name="T25" fmla="*/ 8 h 385"/>
                <a:gd name="T26" fmla="*/ 250 w 329"/>
                <a:gd name="T27" fmla="*/ 31 h 385"/>
                <a:gd name="T28" fmla="*/ 276 w 329"/>
                <a:gd name="T29" fmla="*/ 67 h 385"/>
                <a:gd name="T30" fmla="*/ 285 w 329"/>
                <a:gd name="T31" fmla="*/ 115 h 385"/>
                <a:gd name="T32" fmla="*/ 283 w 329"/>
                <a:gd name="T33" fmla="*/ 249 h 385"/>
                <a:gd name="T34" fmla="*/ 283 w 329"/>
                <a:gd name="T35" fmla="*/ 317 h 385"/>
                <a:gd name="T36" fmla="*/ 286 w 329"/>
                <a:gd name="T37" fmla="*/ 335 h 385"/>
                <a:gd name="T38" fmla="*/ 292 w 329"/>
                <a:gd name="T39" fmla="*/ 345 h 385"/>
                <a:gd name="T40" fmla="*/ 298 w 329"/>
                <a:gd name="T41" fmla="*/ 352 h 385"/>
                <a:gd name="T42" fmla="*/ 307 w 329"/>
                <a:gd name="T43" fmla="*/ 354 h 385"/>
                <a:gd name="T44" fmla="*/ 321 w 329"/>
                <a:gd name="T45" fmla="*/ 354 h 385"/>
                <a:gd name="T46" fmla="*/ 329 w 329"/>
                <a:gd name="T47" fmla="*/ 350 h 385"/>
                <a:gd name="T48" fmla="*/ 319 w 329"/>
                <a:gd name="T49" fmla="*/ 372 h 385"/>
                <a:gd name="T50" fmla="*/ 294 w 329"/>
                <a:gd name="T51" fmla="*/ 376 h 385"/>
                <a:gd name="T52" fmla="*/ 263 w 329"/>
                <a:gd name="T53" fmla="*/ 375 h 385"/>
                <a:gd name="T54" fmla="*/ 240 w 329"/>
                <a:gd name="T55" fmla="*/ 364 h 385"/>
                <a:gd name="T56" fmla="*/ 227 w 329"/>
                <a:gd name="T57" fmla="*/ 344 h 385"/>
                <a:gd name="T58" fmla="*/ 197 w 329"/>
                <a:gd name="T59" fmla="*/ 355 h 385"/>
                <a:gd name="T60" fmla="*/ 150 w 329"/>
                <a:gd name="T61" fmla="*/ 380 h 385"/>
                <a:gd name="T62" fmla="*/ 102 w 329"/>
                <a:gd name="T63" fmla="*/ 385 h 385"/>
                <a:gd name="T64" fmla="*/ 65 w 329"/>
                <a:gd name="T65" fmla="*/ 380 h 385"/>
                <a:gd name="T66" fmla="*/ 31 w 329"/>
                <a:gd name="T67" fmla="*/ 362 h 385"/>
                <a:gd name="T68" fmla="*/ 9 w 329"/>
                <a:gd name="T69" fmla="*/ 332 h 385"/>
                <a:gd name="T70" fmla="*/ 0 w 329"/>
                <a:gd name="T71" fmla="*/ 292 h 385"/>
                <a:gd name="T72" fmla="*/ 6 w 329"/>
                <a:gd name="T73" fmla="*/ 250 h 385"/>
                <a:gd name="T74" fmla="*/ 29 w 329"/>
                <a:gd name="T75" fmla="*/ 220 h 385"/>
                <a:gd name="T76" fmla="*/ 77 w 329"/>
                <a:gd name="T77" fmla="*/ 193 h 385"/>
                <a:gd name="T78" fmla="*/ 135 w 329"/>
                <a:gd name="T79" fmla="*/ 180 h 385"/>
                <a:gd name="T80" fmla="*/ 174 w 329"/>
                <a:gd name="T81" fmla="*/ 173 h 385"/>
                <a:gd name="T82" fmla="*/ 209 w 329"/>
                <a:gd name="T83" fmla="*/ 162 h 385"/>
                <a:gd name="T84" fmla="*/ 218 w 329"/>
                <a:gd name="T85" fmla="*/ 157 h 385"/>
                <a:gd name="T86" fmla="*/ 223 w 329"/>
                <a:gd name="T87" fmla="*/ 150 h 385"/>
                <a:gd name="T88" fmla="*/ 225 w 329"/>
                <a:gd name="T89" fmla="*/ 131 h 385"/>
                <a:gd name="T90" fmla="*/ 221 w 329"/>
                <a:gd name="T91" fmla="*/ 93 h 385"/>
                <a:gd name="T92" fmla="*/ 206 w 329"/>
                <a:gd name="T93" fmla="*/ 62 h 385"/>
                <a:gd name="T94" fmla="*/ 179 w 329"/>
                <a:gd name="T95" fmla="*/ 40 h 385"/>
                <a:gd name="T96" fmla="*/ 139 w 329"/>
                <a:gd name="T97" fmla="*/ 33 h 385"/>
                <a:gd name="T98" fmla="*/ 100 w 329"/>
                <a:gd name="T99" fmla="*/ 38 h 385"/>
                <a:gd name="T100" fmla="*/ 65 w 329"/>
                <a:gd name="T101" fmla="*/ 57 h 385"/>
                <a:gd name="T102" fmla="*/ 41 w 329"/>
                <a:gd name="T103" fmla="*/ 86 h 385"/>
                <a:gd name="T104" fmla="*/ 32 w 329"/>
                <a:gd name="T105" fmla="*/ 45 h 385"/>
                <a:gd name="T106" fmla="*/ 77 w 329"/>
                <a:gd name="T107" fmla="*/ 17 h 385"/>
                <a:gd name="T108" fmla="*/ 127 w 329"/>
                <a:gd name="T109" fmla="*/ 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9" h="385">
                  <a:moveTo>
                    <a:pt x="225" y="184"/>
                  </a:moveTo>
                  <a:lnTo>
                    <a:pt x="210" y="188"/>
                  </a:lnTo>
                  <a:lnTo>
                    <a:pt x="195" y="191"/>
                  </a:lnTo>
                  <a:lnTo>
                    <a:pt x="160" y="198"/>
                  </a:lnTo>
                  <a:lnTo>
                    <a:pt x="124" y="207"/>
                  </a:lnTo>
                  <a:lnTo>
                    <a:pt x="108" y="213"/>
                  </a:lnTo>
                  <a:lnTo>
                    <a:pt x="93" y="222"/>
                  </a:lnTo>
                  <a:lnTo>
                    <a:pt x="81" y="232"/>
                  </a:lnTo>
                  <a:lnTo>
                    <a:pt x="72" y="244"/>
                  </a:lnTo>
                  <a:lnTo>
                    <a:pt x="65" y="261"/>
                  </a:lnTo>
                  <a:lnTo>
                    <a:pt x="63" y="281"/>
                  </a:lnTo>
                  <a:lnTo>
                    <a:pt x="65" y="303"/>
                  </a:lnTo>
                  <a:lnTo>
                    <a:pt x="73" y="322"/>
                  </a:lnTo>
                  <a:lnTo>
                    <a:pt x="84" y="336"/>
                  </a:lnTo>
                  <a:lnTo>
                    <a:pt x="99" y="347"/>
                  </a:lnTo>
                  <a:lnTo>
                    <a:pt x="113" y="353"/>
                  </a:lnTo>
                  <a:lnTo>
                    <a:pt x="130" y="355"/>
                  </a:lnTo>
                  <a:lnTo>
                    <a:pt x="150" y="353"/>
                  </a:lnTo>
                  <a:lnTo>
                    <a:pt x="168" y="347"/>
                  </a:lnTo>
                  <a:lnTo>
                    <a:pt x="184" y="338"/>
                  </a:lnTo>
                  <a:lnTo>
                    <a:pt x="206" y="321"/>
                  </a:lnTo>
                  <a:lnTo>
                    <a:pt x="222" y="301"/>
                  </a:lnTo>
                  <a:lnTo>
                    <a:pt x="225" y="184"/>
                  </a:lnTo>
                  <a:close/>
                  <a:moveTo>
                    <a:pt x="159" y="0"/>
                  </a:moveTo>
                  <a:lnTo>
                    <a:pt x="184" y="2"/>
                  </a:lnTo>
                  <a:lnTo>
                    <a:pt x="209" y="8"/>
                  </a:lnTo>
                  <a:lnTo>
                    <a:pt x="232" y="18"/>
                  </a:lnTo>
                  <a:lnTo>
                    <a:pt x="250" y="31"/>
                  </a:lnTo>
                  <a:lnTo>
                    <a:pt x="265" y="48"/>
                  </a:lnTo>
                  <a:lnTo>
                    <a:pt x="276" y="67"/>
                  </a:lnTo>
                  <a:lnTo>
                    <a:pt x="283" y="90"/>
                  </a:lnTo>
                  <a:lnTo>
                    <a:pt x="285" y="115"/>
                  </a:lnTo>
                  <a:lnTo>
                    <a:pt x="284" y="204"/>
                  </a:lnTo>
                  <a:lnTo>
                    <a:pt x="283" y="249"/>
                  </a:lnTo>
                  <a:lnTo>
                    <a:pt x="283" y="296"/>
                  </a:lnTo>
                  <a:lnTo>
                    <a:pt x="283" y="317"/>
                  </a:lnTo>
                  <a:lnTo>
                    <a:pt x="284" y="327"/>
                  </a:lnTo>
                  <a:lnTo>
                    <a:pt x="286" y="335"/>
                  </a:lnTo>
                  <a:lnTo>
                    <a:pt x="288" y="340"/>
                  </a:lnTo>
                  <a:lnTo>
                    <a:pt x="292" y="345"/>
                  </a:lnTo>
                  <a:lnTo>
                    <a:pt x="295" y="348"/>
                  </a:lnTo>
                  <a:lnTo>
                    <a:pt x="298" y="352"/>
                  </a:lnTo>
                  <a:lnTo>
                    <a:pt x="302" y="353"/>
                  </a:lnTo>
                  <a:lnTo>
                    <a:pt x="307" y="354"/>
                  </a:lnTo>
                  <a:lnTo>
                    <a:pt x="312" y="354"/>
                  </a:lnTo>
                  <a:lnTo>
                    <a:pt x="321" y="354"/>
                  </a:lnTo>
                  <a:lnTo>
                    <a:pt x="324" y="353"/>
                  </a:lnTo>
                  <a:lnTo>
                    <a:pt x="329" y="350"/>
                  </a:lnTo>
                  <a:lnTo>
                    <a:pt x="329" y="368"/>
                  </a:lnTo>
                  <a:lnTo>
                    <a:pt x="319" y="372"/>
                  </a:lnTo>
                  <a:lnTo>
                    <a:pt x="307" y="374"/>
                  </a:lnTo>
                  <a:lnTo>
                    <a:pt x="294" y="376"/>
                  </a:lnTo>
                  <a:lnTo>
                    <a:pt x="279" y="376"/>
                  </a:lnTo>
                  <a:lnTo>
                    <a:pt x="263" y="375"/>
                  </a:lnTo>
                  <a:lnTo>
                    <a:pt x="251" y="371"/>
                  </a:lnTo>
                  <a:lnTo>
                    <a:pt x="240" y="364"/>
                  </a:lnTo>
                  <a:lnTo>
                    <a:pt x="233" y="355"/>
                  </a:lnTo>
                  <a:lnTo>
                    <a:pt x="227" y="344"/>
                  </a:lnTo>
                  <a:lnTo>
                    <a:pt x="224" y="331"/>
                  </a:lnTo>
                  <a:lnTo>
                    <a:pt x="197" y="355"/>
                  </a:lnTo>
                  <a:lnTo>
                    <a:pt x="169" y="372"/>
                  </a:lnTo>
                  <a:lnTo>
                    <a:pt x="150" y="380"/>
                  </a:lnTo>
                  <a:lnTo>
                    <a:pt x="127" y="384"/>
                  </a:lnTo>
                  <a:lnTo>
                    <a:pt x="102" y="385"/>
                  </a:lnTo>
                  <a:lnTo>
                    <a:pt x="83" y="384"/>
                  </a:lnTo>
                  <a:lnTo>
                    <a:pt x="65" y="380"/>
                  </a:lnTo>
                  <a:lnTo>
                    <a:pt x="47" y="373"/>
                  </a:lnTo>
                  <a:lnTo>
                    <a:pt x="31" y="362"/>
                  </a:lnTo>
                  <a:lnTo>
                    <a:pt x="19" y="348"/>
                  </a:lnTo>
                  <a:lnTo>
                    <a:pt x="9" y="332"/>
                  </a:lnTo>
                  <a:lnTo>
                    <a:pt x="2" y="313"/>
                  </a:lnTo>
                  <a:lnTo>
                    <a:pt x="0" y="292"/>
                  </a:lnTo>
                  <a:lnTo>
                    <a:pt x="1" y="269"/>
                  </a:lnTo>
                  <a:lnTo>
                    <a:pt x="6" y="250"/>
                  </a:lnTo>
                  <a:lnTo>
                    <a:pt x="15" y="233"/>
                  </a:lnTo>
                  <a:lnTo>
                    <a:pt x="29" y="220"/>
                  </a:lnTo>
                  <a:lnTo>
                    <a:pt x="50" y="204"/>
                  </a:lnTo>
                  <a:lnTo>
                    <a:pt x="77" y="193"/>
                  </a:lnTo>
                  <a:lnTo>
                    <a:pt x="109" y="185"/>
                  </a:lnTo>
                  <a:lnTo>
                    <a:pt x="135" y="180"/>
                  </a:lnTo>
                  <a:lnTo>
                    <a:pt x="156" y="177"/>
                  </a:lnTo>
                  <a:lnTo>
                    <a:pt x="174" y="173"/>
                  </a:lnTo>
                  <a:lnTo>
                    <a:pt x="195" y="168"/>
                  </a:lnTo>
                  <a:lnTo>
                    <a:pt x="209" y="162"/>
                  </a:lnTo>
                  <a:lnTo>
                    <a:pt x="214" y="160"/>
                  </a:lnTo>
                  <a:lnTo>
                    <a:pt x="218" y="157"/>
                  </a:lnTo>
                  <a:lnTo>
                    <a:pt x="221" y="153"/>
                  </a:lnTo>
                  <a:lnTo>
                    <a:pt x="223" y="150"/>
                  </a:lnTo>
                  <a:lnTo>
                    <a:pt x="225" y="141"/>
                  </a:lnTo>
                  <a:lnTo>
                    <a:pt x="225" y="131"/>
                  </a:lnTo>
                  <a:lnTo>
                    <a:pt x="224" y="111"/>
                  </a:lnTo>
                  <a:lnTo>
                    <a:pt x="221" y="93"/>
                  </a:lnTo>
                  <a:lnTo>
                    <a:pt x="215" y="76"/>
                  </a:lnTo>
                  <a:lnTo>
                    <a:pt x="206" y="62"/>
                  </a:lnTo>
                  <a:lnTo>
                    <a:pt x="194" y="49"/>
                  </a:lnTo>
                  <a:lnTo>
                    <a:pt x="179" y="40"/>
                  </a:lnTo>
                  <a:lnTo>
                    <a:pt x="161" y="35"/>
                  </a:lnTo>
                  <a:lnTo>
                    <a:pt x="139" y="33"/>
                  </a:lnTo>
                  <a:lnTo>
                    <a:pt x="119" y="34"/>
                  </a:lnTo>
                  <a:lnTo>
                    <a:pt x="100" y="38"/>
                  </a:lnTo>
                  <a:lnTo>
                    <a:pt x="82" y="46"/>
                  </a:lnTo>
                  <a:lnTo>
                    <a:pt x="65" y="57"/>
                  </a:lnTo>
                  <a:lnTo>
                    <a:pt x="51" y="70"/>
                  </a:lnTo>
                  <a:lnTo>
                    <a:pt x="41" y="86"/>
                  </a:lnTo>
                  <a:lnTo>
                    <a:pt x="32" y="86"/>
                  </a:lnTo>
                  <a:lnTo>
                    <a:pt x="32" y="45"/>
                  </a:lnTo>
                  <a:lnTo>
                    <a:pt x="56" y="29"/>
                  </a:lnTo>
                  <a:lnTo>
                    <a:pt x="77" y="17"/>
                  </a:lnTo>
                  <a:lnTo>
                    <a:pt x="98" y="9"/>
                  </a:lnTo>
                  <a:lnTo>
                    <a:pt x="127" y="2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9"/>
            <p:cNvSpPr>
              <a:spLocks/>
            </p:cNvSpPr>
            <p:nvPr/>
          </p:nvSpPr>
          <p:spPr bwMode="auto">
            <a:xfrm>
              <a:off x="8042276" y="6046788"/>
              <a:ext cx="174625" cy="212725"/>
            </a:xfrm>
            <a:custGeom>
              <a:avLst/>
              <a:gdLst>
                <a:gd name="T0" fmla="*/ 53 w 439"/>
                <a:gd name="T1" fmla="*/ 2 h 535"/>
                <a:gd name="T2" fmla="*/ 114 w 439"/>
                <a:gd name="T3" fmla="*/ 3 h 535"/>
                <a:gd name="T4" fmla="*/ 212 w 439"/>
                <a:gd name="T5" fmla="*/ 5 h 535"/>
                <a:gd name="T6" fmla="*/ 356 w 439"/>
                <a:gd name="T7" fmla="*/ 5 h 535"/>
                <a:gd name="T8" fmla="*/ 439 w 439"/>
                <a:gd name="T9" fmla="*/ 0 h 535"/>
                <a:gd name="T10" fmla="*/ 428 w 439"/>
                <a:gd name="T11" fmla="*/ 27 h 535"/>
                <a:gd name="T12" fmla="*/ 396 w 439"/>
                <a:gd name="T13" fmla="*/ 68 h 535"/>
                <a:gd name="T14" fmla="*/ 334 w 439"/>
                <a:gd name="T15" fmla="*/ 153 h 535"/>
                <a:gd name="T16" fmla="*/ 264 w 439"/>
                <a:gd name="T17" fmla="*/ 254 h 535"/>
                <a:gd name="T18" fmla="*/ 194 w 439"/>
                <a:gd name="T19" fmla="*/ 355 h 535"/>
                <a:gd name="T20" fmla="*/ 136 w 439"/>
                <a:gd name="T21" fmla="*/ 442 h 535"/>
                <a:gd name="T22" fmla="*/ 108 w 439"/>
                <a:gd name="T23" fmla="*/ 484 h 535"/>
                <a:gd name="T24" fmla="*/ 117 w 439"/>
                <a:gd name="T25" fmla="*/ 501 h 535"/>
                <a:gd name="T26" fmla="*/ 164 w 439"/>
                <a:gd name="T27" fmla="*/ 502 h 535"/>
                <a:gd name="T28" fmla="*/ 233 w 439"/>
                <a:gd name="T29" fmla="*/ 501 h 535"/>
                <a:gd name="T30" fmla="*/ 384 w 439"/>
                <a:gd name="T31" fmla="*/ 491 h 535"/>
                <a:gd name="T32" fmla="*/ 439 w 439"/>
                <a:gd name="T33" fmla="*/ 487 h 535"/>
                <a:gd name="T34" fmla="*/ 437 w 439"/>
                <a:gd name="T35" fmla="*/ 501 h 535"/>
                <a:gd name="T36" fmla="*/ 436 w 439"/>
                <a:gd name="T37" fmla="*/ 513 h 535"/>
                <a:gd name="T38" fmla="*/ 439 w 439"/>
                <a:gd name="T39" fmla="*/ 535 h 535"/>
                <a:gd name="T40" fmla="*/ 388 w 439"/>
                <a:gd name="T41" fmla="*/ 534 h 535"/>
                <a:gd name="T42" fmla="*/ 113 w 439"/>
                <a:gd name="T43" fmla="*/ 534 h 535"/>
                <a:gd name="T44" fmla="*/ 45 w 439"/>
                <a:gd name="T45" fmla="*/ 534 h 535"/>
                <a:gd name="T46" fmla="*/ 0 w 439"/>
                <a:gd name="T47" fmla="*/ 535 h 535"/>
                <a:gd name="T48" fmla="*/ 30 w 439"/>
                <a:gd name="T49" fmla="*/ 481 h 535"/>
                <a:gd name="T50" fmla="*/ 132 w 439"/>
                <a:gd name="T51" fmla="*/ 337 h 535"/>
                <a:gd name="T52" fmla="*/ 230 w 439"/>
                <a:gd name="T53" fmla="*/ 196 h 535"/>
                <a:gd name="T54" fmla="*/ 284 w 439"/>
                <a:gd name="T55" fmla="*/ 116 h 535"/>
                <a:gd name="T56" fmla="*/ 319 w 439"/>
                <a:gd name="T57" fmla="*/ 65 h 535"/>
                <a:gd name="T58" fmla="*/ 337 w 439"/>
                <a:gd name="T59" fmla="*/ 38 h 535"/>
                <a:gd name="T60" fmla="*/ 283 w 439"/>
                <a:gd name="T61" fmla="*/ 37 h 535"/>
                <a:gd name="T62" fmla="*/ 220 w 439"/>
                <a:gd name="T63" fmla="*/ 37 h 535"/>
                <a:gd name="T64" fmla="*/ 84 w 439"/>
                <a:gd name="T65" fmla="*/ 44 h 535"/>
                <a:gd name="T66" fmla="*/ 31 w 439"/>
                <a:gd name="T67" fmla="*/ 49 h 535"/>
                <a:gd name="T68" fmla="*/ 36 w 439"/>
                <a:gd name="T69" fmla="*/ 25 h 535"/>
                <a:gd name="T70" fmla="*/ 31 w 439"/>
                <a:gd name="T71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9" h="535">
                  <a:moveTo>
                    <a:pt x="31" y="0"/>
                  </a:moveTo>
                  <a:lnTo>
                    <a:pt x="53" y="2"/>
                  </a:lnTo>
                  <a:lnTo>
                    <a:pt x="81" y="2"/>
                  </a:lnTo>
                  <a:lnTo>
                    <a:pt x="114" y="3"/>
                  </a:lnTo>
                  <a:lnTo>
                    <a:pt x="152" y="3"/>
                  </a:lnTo>
                  <a:lnTo>
                    <a:pt x="212" y="5"/>
                  </a:lnTo>
                  <a:lnTo>
                    <a:pt x="279" y="5"/>
                  </a:lnTo>
                  <a:lnTo>
                    <a:pt x="356" y="5"/>
                  </a:lnTo>
                  <a:lnTo>
                    <a:pt x="399" y="3"/>
                  </a:lnTo>
                  <a:lnTo>
                    <a:pt x="439" y="0"/>
                  </a:lnTo>
                  <a:lnTo>
                    <a:pt x="439" y="15"/>
                  </a:lnTo>
                  <a:lnTo>
                    <a:pt x="428" y="27"/>
                  </a:lnTo>
                  <a:lnTo>
                    <a:pt x="414" y="45"/>
                  </a:lnTo>
                  <a:lnTo>
                    <a:pt x="396" y="68"/>
                  </a:lnTo>
                  <a:lnTo>
                    <a:pt x="366" y="108"/>
                  </a:lnTo>
                  <a:lnTo>
                    <a:pt x="334" y="153"/>
                  </a:lnTo>
                  <a:lnTo>
                    <a:pt x="300" y="202"/>
                  </a:lnTo>
                  <a:lnTo>
                    <a:pt x="264" y="254"/>
                  </a:lnTo>
                  <a:lnTo>
                    <a:pt x="228" y="306"/>
                  </a:lnTo>
                  <a:lnTo>
                    <a:pt x="194" y="355"/>
                  </a:lnTo>
                  <a:lnTo>
                    <a:pt x="163" y="400"/>
                  </a:lnTo>
                  <a:lnTo>
                    <a:pt x="136" y="442"/>
                  </a:lnTo>
                  <a:lnTo>
                    <a:pt x="120" y="466"/>
                  </a:lnTo>
                  <a:lnTo>
                    <a:pt x="108" y="484"/>
                  </a:lnTo>
                  <a:lnTo>
                    <a:pt x="99" y="498"/>
                  </a:lnTo>
                  <a:lnTo>
                    <a:pt x="117" y="501"/>
                  </a:lnTo>
                  <a:lnTo>
                    <a:pt x="133" y="501"/>
                  </a:lnTo>
                  <a:lnTo>
                    <a:pt x="164" y="502"/>
                  </a:lnTo>
                  <a:lnTo>
                    <a:pt x="196" y="501"/>
                  </a:lnTo>
                  <a:lnTo>
                    <a:pt x="233" y="501"/>
                  </a:lnTo>
                  <a:lnTo>
                    <a:pt x="311" y="496"/>
                  </a:lnTo>
                  <a:lnTo>
                    <a:pt x="384" y="491"/>
                  </a:lnTo>
                  <a:lnTo>
                    <a:pt x="416" y="489"/>
                  </a:lnTo>
                  <a:lnTo>
                    <a:pt x="439" y="487"/>
                  </a:lnTo>
                  <a:lnTo>
                    <a:pt x="438" y="494"/>
                  </a:lnTo>
                  <a:lnTo>
                    <a:pt x="437" y="501"/>
                  </a:lnTo>
                  <a:lnTo>
                    <a:pt x="436" y="506"/>
                  </a:lnTo>
                  <a:lnTo>
                    <a:pt x="436" y="513"/>
                  </a:lnTo>
                  <a:lnTo>
                    <a:pt x="437" y="523"/>
                  </a:lnTo>
                  <a:lnTo>
                    <a:pt x="439" y="535"/>
                  </a:lnTo>
                  <a:lnTo>
                    <a:pt x="412" y="534"/>
                  </a:lnTo>
                  <a:lnTo>
                    <a:pt x="388" y="534"/>
                  </a:lnTo>
                  <a:lnTo>
                    <a:pt x="343" y="534"/>
                  </a:lnTo>
                  <a:lnTo>
                    <a:pt x="113" y="534"/>
                  </a:lnTo>
                  <a:lnTo>
                    <a:pt x="77" y="534"/>
                  </a:lnTo>
                  <a:lnTo>
                    <a:pt x="45" y="534"/>
                  </a:lnTo>
                  <a:lnTo>
                    <a:pt x="18" y="534"/>
                  </a:lnTo>
                  <a:lnTo>
                    <a:pt x="0" y="535"/>
                  </a:lnTo>
                  <a:lnTo>
                    <a:pt x="0" y="524"/>
                  </a:lnTo>
                  <a:lnTo>
                    <a:pt x="30" y="481"/>
                  </a:lnTo>
                  <a:lnTo>
                    <a:pt x="64" y="434"/>
                  </a:lnTo>
                  <a:lnTo>
                    <a:pt x="132" y="337"/>
                  </a:lnTo>
                  <a:lnTo>
                    <a:pt x="199" y="241"/>
                  </a:lnTo>
                  <a:lnTo>
                    <a:pt x="230" y="196"/>
                  </a:lnTo>
                  <a:lnTo>
                    <a:pt x="259" y="154"/>
                  </a:lnTo>
                  <a:lnTo>
                    <a:pt x="284" y="116"/>
                  </a:lnTo>
                  <a:lnTo>
                    <a:pt x="306" y="85"/>
                  </a:lnTo>
                  <a:lnTo>
                    <a:pt x="319" y="65"/>
                  </a:lnTo>
                  <a:lnTo>
                    <a:pt x="329" y="51"/>
                  </a:lnTo>
                  <a:lnTo>
                    <a:pt x="337" y="38"/>
                  </a:lnTo>
                  <a:lnTo>
                    <a:pt x="309" y="37"/>
                  </a:lnTo>
                  <a:lnTo>
                    <a:pt x="283" y="37"/>
                  </a:lnTo>
                  <a:lnTo>
                    <a:pt x="252" y="37"/>
                  </a:lnTo>
                  <a:lnTo>
                    <a:pt x="220" y="37"/>
                  </a:lnTo>
                  <a:lnTo>
                    <a:pt x="151" y="41"/>
                  </a:lnTo>
                  <a:lnTo>
                    <a:pt x="84" y="44"/>
                  </a:lnTo>
                  <a:lnTo>
                    <a:pt x="56" y="46"/>
                  </a:lnTo>
                  <a:lnTo>
                    <a:pt x="31" y="49"/>
                  </a:lnTo>
                  <a:lnTo>
                    <a:pt x="35" y="36"/>
                  </a:lnTo>
                  <a:lnTo>
                    <a:pt x="36" y="25"/>
                  </a:lnTo>
                  <a:lnTo>
                    <a:pt x="35" y="1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30"/>
            <p:cNvSpPr>
              <a:spLocks/>
            </p:cNvSpPr>
            <p:nvPr/>
          </p:nvSpPr>
          <p:spPr bwMode="auto">
            <a:xfrm>
              <a:off x="7154863" y="6043613"/>
              <a:ext cx="244475" cy="215900"/>
            </a:xfrm>
            <a:custGeom>
              <a:avLst/>
              <a:gdLst>
                <a:gd name="T0" fmla="*/ 76 w 618"/>
                <a:gd name="T1" fmla="*/ 0 h 545"/>
                <a:gd name="T2" fmla="*/ 89 w 618"/>
                <a:gd name="T3" fmla="*/ 0 h 545"/>
                <a:gd name="T4" fmla="*/ 143 w 618"/>
                <a:gd name="T5" fmla="*/ 109 h 545"/>
                <a:gd name="T6" fmla="*/ 199 w 618"/>
                <a:gd name="T7" fmla="*/ 215 h 545"/>
                <a:gd name="T8" fmla="*/ 254 w 618"/>
                <a:gd name="T9" fmla="*/ 321 h 545"/>
                <a:gd name="T10" fmla="*/ 312 w 618"/>
                <a:gd name="T11" fmla="*/ 429 h 545"/>
                <a:gd name="T12" fmla="*/ 319 w 618"/>
                <a:gd name="T13" fmla="*/ 418 h 545"/>
                <a:gd name="T14" fmla="*/ 326 w 618"/>
                <a:gd name="T15" fmla="*/ 403 h 545"/>
                <a:gd name="T16" fmla="*/ 335 w 618"/>
                <a:gd name="T17" fmla="*/ 387 h 545"/>
                <a:gd name="T18" fmla="*/ 352 w 618"/>
                <a:gd name="T19" fmla="*/ 357 h 545"/>
                <a:gd name="T20" fmla="*/ 370 w 618"/>
                <a:gd name="T21" fmla="*/ 323 h 545"/>
                <a:gd name="T22" fmla="*/ 390 w 618"/>
                <a:gd name="T23" fmla="*/ 286 h 545"/>
                <a:gd name="T24" fmla="*/ 412 w 618"/>
                <a:gd name="T25" fmla="*/ 246 h 545"/>
                <a:gd name="T26" fmla="*/ 457 w 618"/>
                <a:gd name="T27" fmla="*/ 161 h 545"/>
                <a:gd name="T28" fmla="*/ 502 w 618"/>
                <a:gd name="T29" fmla="*/ 78 h 545"/>
                <a:gd name="T30" fmla="*/ 524 w 618"/>
                <a:gd name="T31" fmla="*/ 37 h 545"/>
                <a:gd name="T32" fmla="*/ 545 w 618"/>
                <a:gd name="T33" fmla="*/ 0 h 545"/>
                <a:gd name="T34" fmla="*/ 555 w 618"/>
                <a:gd name="T35" fmla="*/ 0 h 545"/>
                <a:gd name="T36" fmla="*/ 563 w 618"/>
                <a:gd name="T37" fmla="*/ 74 h 545"/>
                <a:gd name="T38" fmla="*/ 571 w 618"/>
                <a:gd name="T39" fmla="*/ 144 h 545"/>
                <a:gd name="T40" fmla="*/ 585 w 618"/>
                <a:gd name="T41" fmla="*/ 282 h 545"/>
                <a:gd name="T42" fmla="*/ 601 w 618"/>
                <a:gd name="T43" fmla="*/ 415 h 545"/>
                <a:gd name="T44" fmla="*/ 618 w 618"/>
                <a:gd name="T45" fmla="*/ 545 h 545"/>
                <a:gd name="T46" fmla="*/ 600 w 618"/>
                <a:gd name="T47" fmla="*/ 544 h 545"/>
                <a:gd name="T48" fmla="*/ 564 w 618"/>
                <a:gd name="T49" fmla="*/ 544 h 545"/>
                <a:gd name="T50" fmla="*/ 545 w 618"/>
                <a:gd name="T51" fmla="*/ 545 h 545"/>
                <a:gd name="T52" fmla="*/ 537 w 618"/>
                <a:gd name="T53" fmla="*/ 443 h 545"/>
                <a:gd name="T54" fmla="*/ 528 w 618"/>
                <a:gd name="T55" fmla="*/ 345 h 545"/>
                <a:gd name="T56" fmla="*/ 519 w 618"/>
                <a:gd name="T57" fmla="*/ 246 h 545"/>
                <a:gd name="T58" fmla="*/ 506 w 618"/>
                <a:gd name="T59" fmla="*/ 145 h 545"/>
                <a:gd name="T60" fmla="*/ 505 w 618"/>
                <a:gd name="T61" fmla="*/ 145 h 545"/>
                <a:gd name="T62" fmla="*/ 399 w 618"/>
                <a:gd name="T63" fmla="*/ 341 h 545"/>
                <a:gd name="T64" fmla="*/ 350 w 618"/>
                <a:gd name="T65" fmla="*/ 441 h 545"/>
                <a:gd name="T66" fmla="*/ 301 w 618"/>
                <a:gd name="T67" fmla="*/ 544 h 545"/>
                <a:gd name="T68" fmla="*/ 294 w 618"/>
                <a:gd name="T69" fmla="*/ 544 h 545"/>
                <a:gd name="T70" fmla="*/ 246 w 618"/>
                <a:gd name="T71" fmla="*/ 445 h 545"/>
                <a:gd name="T72" fmla="*/ 196 w 618"/>
                <a:gd name="T73" fmla="*/ 347 h 545"/>
                <a:gd name="T74" fmla="*/ 146 w 618"/>
                <a:gd name="T75" fmla="*/ 248 h 545"/>
                <a:gd name="T76" fmla="*/ 94 w 618"/>
                <a:gd name="T77" fmla="*/ 145 h 545"/>
                <a:gd name="T78" fmla="*/ 93 w 618"/>
                <a:gd name="T79" fmla="*/ 145 h 545"/>
                <a:gd name="T80" fmla="*/ 87 w 618"/>
                <a:gd name="T81" fmla="*/ 196 h 545"/>
                <a:gd name="T82" fmla="*/ 80 w 618"/>
                <a:gd name="T83" fmla="*/ 250 h 545"/>
                <a:gd name="T84" fmla="*/ 68 w 618"/>
                <a:gd name="T85" fmla="*/ 362 h 545"/>
                <a:gd name="T86" fmla="*/ 63 w 618"/>
                <a:gd name="T87" fmla="*/ 416 h 545"/>
                <a:gd name="T88" fmla="*/ 59 w 618"/>
                <a:gd name="T89" fmla="*/ 465 h 545"/>
                <a:gd name="T90" fmla="*/ 57 w 618"/>
                <a:gd name="T91" fmla="*/ 496 h 545"/>
                <a:gd name="T92" fmla="*/ 55 w 618"/>
                <a:gd name="T93" fmla="*/ 523 h 545"/>
                <a:gd name="T94" fmla="*/ 55 w 618"/>
                <a:gd name="T95" fmla="*/ 545 h 545"/>
                <a:gd name="T96" fmla="*/ 28 w 618"/>
                <a:gd name="T97" fmla="*/ 544 h 545"/>
                <a:gd name="T98" fmla="*/ 0 w 618"/>
                <a:gd name="T99" fmla="*/ 545 h 545"/>
                <a:gd name="T100" fmla="*/ 11 w 618"/>
                <a:gd name="T101" fmla="*/ 480 h 545"/>
                <a:gd name="T102" fmla="*/ 22 w 618"/>
                <a:gd name="T103" fmla="*/ 412 h 545"/>
                <a:gd name="T104" fmla="*/ 43 w 618"/>
                <a:gd name="T105" fmla="*/ 272 h 545"/>
                <a:gd name="T106" fmla="*/ 61 w 618"/>
                <a:gd name="T107" fmla="*/ 132 h 545"/>
                <a:gd name="T108" fmla="*/ 69 w 618"/>
                <a:gd name="T109" fmla="*/ 64 h 545"/>
                <a:gd name="T110" fmla="*/ 76 w 618"/>
                <a:gd name="T111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8" h="545">
                  <a:moveTo>
                    <a:pt x="76" y="0"/>
                  </a:moveTo>
                  <a:lnTo>
                    <a:pt x="89" y="0"/>
                  </a:lnTo>
                  <a:lnTo>
                    <a:pt x="143" y="109"/>
                  </a:lnTo>
                  <a:lnTo>
                    <a:pt x="199" y="215"/>
                  </a:lnTo>
                  <a:lnTo>
                    <a:pt x="254" y="321"/>
                  </a:lnTo>
                  <a:lnTo>
                    <a:pt x="312" y="429"/>
                  </a:lnTo>
                  <a:lnTo>
                    <a:pt x="319" y="418"/>
                  </a:lnTo>
                  <a:lnTo>
                    <a:pt x="326" y="403"/>
                  </a:lnTo>
                  <a:lnTo>
                    <a:pt x="335" y="387"/>
                  </a:lnTo>
                  <a:lnTo>
                    <a:pt x="352" y="357"/>
                  </a:lnTo>
                  <a:lnTo>
                    <a:pt x="370" y="323"/>
                  </a:lnTo>
                  <a:lnTo>
                    <a:pt x="390" y="286"/>
                  </a:lnTo>
                  <a:lnTo>
                    <a:pt x="412" y="246"/>
                  </a:lnTo>
                  <a:lnTo>
                    <a:pt x="457" y="161"/>
                  </a:lnTo>
                  <a:lnTo>
                    <a:pt x="502" y="78"/>
                  </a:lnTo>
                  <a:lnTo>
                    <a:pt x="524" y="37"/>
                  </a:lnTo>
                  <a:lnTo>
                    <a:pt x="545" y="0"/>
                  </a:lnTo>
                  <a:lnTo>
                    <a:pt x="555" y="0"/>
                  </a:lnTo>
                  <a:lnTo>
                    <a:pt x="563" y="74"/>
                  </a:lnTo>
                  <a:lnTo>
                    <a:pt x="571" y="144"/>
                  </a:lnTo>
                  <a:lnTo>
                    <a:pt x="585" y="282"/>
                  </a:lnTo>
                  <a:lnTo>
                    <a:pt x="601" y="415"/>
                  </a:lnTo>
                  <a:lnTo>
                    <a:pt x="618" y="545"/>
                  </a:lnTo>
                  <a:lnTo>
                    <a:pt x="600" y="544"/>
                  </a:lnTo>
                  <a:lnTo>
                    <a:pt x="564" y="544"/>
                  </a:lnTo>
                  <a:lnTo>
                    <a:pt x="545" y="545"/>
                  </a:lnTo>
                  <a:lnTo>
                    <a:pt x="537" y="443"/>
                  </a:lnTo>
                  <a:lnTo>
                    <a:pt x="528" y="345"/>
                  </a:lnTo>
                  <a:lnTo>
                    <a:pt x="519" y="246"/>
                  </a:lnTo>
                  <a:lnTo>
                    <a:pt x="506" y="145"/>
                  </a:lnTo>
                  <a:lnTo>
                    <a:pt x="505" y="145"/>
                  </a:lnTo>
                  <a:lnTo>
                    <a:pt x="399" y="341"/>
                  </a:lnTo>
                  <a:lnTo>
                    <a:pt x="350" y="441"/>
                  </a:lnTo>
                  <a:lnTo>
                    <a:pt x="301" y="544"/>
                  </a:lnTo>
                  <a:lnTo>
                    <a:pt x="294" y="544"/>
                  </a:lnTo>
                  <a:lnTo>
                    <a:pt x="246" y="445"/>
                  </a:lnTo>
                  <a:lnTo>
                    <a:pt x="196" y="347"/>
                  </a:lnTo>
                  <a:lnTo>
                    <a:pt x="146" y="248"/>
                  </a:lnTo>
                  <a:lnTo>
                    <a:pt x="94" y="145"/>
                  </a:lnTo>
                  <a:lnTo>
                    <a:pt x="93" y="145"/>
                  </a:lnTo>
                  <a:lnTo>
                    <a:pt x="87" y="196"/>
                  </a:lnTo>
                  <a:lnTo>
                    <a:pt x="80" y="250"/>
                  </a:lnTo>
                  <a:lnTo>
                    <a:pt x="68" y="362"/>
                  </a:lnTo>
                  <a:lnTo>
                    <a:pt x="63" y="416"/>
                  </a:lnTo>
                  <a:lnTo>
                    <a:pt x="59" y="465"/>
                  </a:lnTo>
                  <a:lnTo>
                    <a:pt x="57" y="496"/>
                  </a:lnTo>
                  <a:lnTo>
                    <a:pt x="55" y="523"/>
                  </a:lnTo>
                  <a:lnTo>
                    <a:pt x="55" y="545"/>
                  </a:lnTo>
                  <a:lnTo>
                    <a:pt x="28" y="544"/>
                  </a:lnTo>
                  <a:lnTo>
                    <a:pt x="0" y="545"/>
                  </a:lnTo>
                  <a:lnTo>
                    <a:pt x="11" y="480"/>
                  </a:lnTo>
                  <a:lnTo>
                    <a:pt x="22" y="412"/>
                  </a:lnTo>
                  <a:lnTo>
                    <a:pt x="43" y="272"/>
                  </a:lnTo>
                  <a:lnTo>
                    <a:pt x="61" y="132"/>
                  </a:lnTo>
                  <a:lnTo>
                    <a:pt x="69" y="6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31"/>
            <p:cNvSpPr>
              <a:spLocks/>
            </p:cNvSpPr>
            <p:nvPr/>
          </p:nvSpPr>
          <p:spPr bwMode="auto">
            <a:xfrm>
              <a:off x="6865938" y="6327775"/>
              <a:ext cx="93663" cy="82550"/>
            </a:xfrm>
            <a:custGeom>
              <a:avLst/>
              <a:gdLst>
                <a:gd name="T0" fmla="*/ 29 w 236"/>
                <a:gd name="T1" fmla="*/ 0 h 208"/>
                <a:gd name="T2" fmla="*/ 34 w 236"/>
                <a:gd name="T3" fmla="*/ 0 h 208"/>
                <a:gd name="T4" fmla="*/ 76 w 236"/>
                <a:gd name="T5" fmla="*/ 82 h 208"/>
                <a:gd name="T6" fmla="*/ 119 w 236"/>
                <a:gd name="T7" fmla="*/ 164 h 208"/>
                <a:gd name="T8" fmla="*/ 122 w 236"/>
                <a:gd name="T9" fmla="*/ 160 h 208"/>
                <a:gd name="T10" fmla="*/ 124 w 236"/>
                <a:gd name="T11" fmla="*/ 154 h 208"/>
                <a:gd name="T12" fmla="*/ 129 w 236"/>
                <a:gd name="T13" fmla="*/ 148 h 208"/>
                <a:gd name="T14" fmla="*/ 134 w 236"/>
                <a:gd name="T15" fmla="*/ 137 h 208"/>
                <a:gd name="T16" fmla="*/ 141 w 236"/>
                <a:gd name="T17" fmla="*/ 124 h 208"/>
                <a:gd name="T18" fmla="*/ 157 w 236"/>
                <a:gd name="T19" fmla="*/ 94 h 208"/>
                <a:gd name="T20" fmla="*/ 175 w 236"/>
                <a:gd name="T21" fmla="*/ 62 h 208"/>
                <a:gd name="T22" fmla="*/ 192 w 236"/>
                <a:gd name="T23" fmla="*/ 30 h 208"/>
                <a:gd name="T24" fmla="*/ 207 w 236"/>
                <a:gd name="T25" fmla="*/ 0 h 208"/>
                <a:gd name="T26" fmla="*/ 212 w 236"/>
                <a:gd name="T27" fmla="*/ 0 h 208"/>
                <a:gd name="T28" fmla="*/ 218 w 236"/>
                <a:gd name="T29" fmla="*/ 55 h 208"/>
                <a:gd name="T30" fmla="*/ 223 w 236"/>
                <a:gd name="T31" fmla="*/ 108 h 208"/>
                <a:gd name="T32" fmla="*/ 230 w 236"/>
                <a:gd name="T33" fmla="*/ 159 h 208"/>
                <a:gd name="T34" fmla="*/ 236 w 236"/>
                <a:gd name="T35" fmla="*/ 208 h 208"/>
                <a:gd name="T36" fmla="*/ 229 w 236"/>
                <a:gd name="T37" fmla="*/ 208 h 208"/>
                <a:gd name="T38" fmla="*/ 215 w 236"/>
                <a:gd name="T39" fmla="*/ 208 h 208"/>
                <a:gd name="T40" fmla="*/ 209 w 236"/>
                <a:gd name="T41" fmla="*/ 208 h 208"/>
                <a:gd name="T42" fmla="*/ 202 w 236"/>
                <a:gd name="T43" fmla="*/ 132 h 208"/>
                <a:gd name="T44" fmla="*/ 194 w 236"/>
                <a:gd name="T45" fmla="*/ 56 h 208"/>
                <a:gd name="T46" fmla="*/ 193 w 236"/>
                <a:gd name="T47" fmla="*/ 56 h 208"/>
                <a:gd name="T48" fmla="*/ 152 w 236"/>
                <a:gd name="T49" fmla="*/ 130 h 208"/>
                <a:gd name="T50" fmla="*/ 133 w 236"/>
                <a:gd name="T51" fmla="*/ 169 h 208"/>
                <a:gd name="T52" fmla="*/ 115 w 236"/>
                <a:gd name="T53" fmla="*/ 208 h 208"/>
                <a:gd name="T54" fmla="*/ 113 w 236"/>
                <a:gd name="T55" fmla="*/ 208 h 208"/>
                <a:gd name="T56" fmla="*/ 74 w 236"/>
                <a:gd name="T57" fmla="*/ 133 h 208"/>
                <a:gd name="T58" fmla="*/ 36 w 236"/>
                <a:gd name="T59" fmla="*/ 56 h 208"/>
                <a:gd name="T60" fmla="*/ 35 w 236"/>
                <a:gd name="T61" fmla="*/ 56 h 208"/>
                <a:gd name="T62" fmla="*/ 30 w 236"/>
                <a:gd name="T63" fmla="*/ 95 h 208"/>
                <a:gd name="T64" fmla="*/ 26 w 236"/>
                <a:gd name="T65" fmla="*/ 138 h 208"/>
                <a:gd name="T66" fmla="*/ 23 w 236"/>
                <a:gd name="T67" fmla="*/ 178 h 208"/>
                <a:gd name="T68" fmla="*/ 21 w 236"/>
                <a:gd name="T69" fmla="*/ 195 h 208"/>
                <a:gd name="T70" fmla="*/ 20 w 236"/>
                <a:gd name="T71" fmla="*/ 208 h 208"/>
                <a:gd name="T72" fmla="*/ 16 w 236"/>
                <a:gd name="T73" fmla="*/ 208 h 208"/>
                <a:gd name="T74" fmla="*/ 10 w 236"/>
                <a:gd name="T75" fmla="*/ 208 h 208"/>
                <a:gd name="T76" fmla="*/ 5 w 236"/>
                <a:gd name="T77" fmla="*/ 208 h 208"/>
                <a:gd name="T78" fmla="*/ 0 w 236"/>
                <a:gd name="T79" fmla="*/ 208 h 208"/>
                <a:gd name="T80" fmla="*/ 8 w 236"/>
                <a:gd name="T81" fmla="*/ 157 h 208"/>
                <a:gd name="T82" fmla="*/ 16 w 236"/>
                <a:gd name="T83" fmla="*/ 103 h 208"/>
                <a:gd name="T84" fmla="*/ 24 w 236"/>
                <a:gd name="T85" fmla="*/ 50 h 208"/>
                <a:gd name="T86" fmla="*/ 29 w 236"/>
                <a:gd name="T8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6" h="208">
                  <a:moveTo>
                    <a:pt x="29" y="0"/>
                  </a:moveTo>
                  <a:lnTo>
                    <a:pt x="34" y="0"/>
                  </a:lnTo>
                  <a:lnTo>
                    <a:pt x="76" y="82"/>
                  </a:lnTo>
                  <a:lnTo>
                    <a:pt x="119" y="164"/>
                  </a:lnTo>
                  <a:lnTo>
                    <a:pt x="122" y="160"/>
                  </a:lnTo>
                  <a:lnTo>
                    <a:pt x="124" y="154"/>
                  </a:lnTo>
                  <a:lnTo>
                    <a:pt x="129" y="148"/>
                  </a:lnTo>
                  <a:lnTo>
                    <a:pt x="134" y="137"/>
                  </a:lnTo>
                  <a:lnTo>
                    <a:pt x="141" y="124"/>
                  </a:lnTo>
                  <a:lnTo>
                    <a:pt x="157" y="94"/>
                  </a:lnTo>
                  <a:lnTo>
                    <a:pt x="175" y="62"/>
                  </a:lnTo>
                  <a:lnTo>
                    <a:pt x="192" y="30"/>
                  </a:lnTo>
                  <a:lnTo>
                    <a:pt x="207" y="0"/>
                  </a:lnTo>
                  <a:lnTo>
                    <a:pt x="212" y="0"/>
                  </a:lnTo>
                  <a:lnTo>
                    <a:pt x="218" y="55"/>
                  </a:lnTo>
                  <a:lnTo>
                    <a:pt x="223" y="108"/>
                  </a:lnTo>
                  <a:lnTo>
                    <a:pt x="230" y="159"/>
                  </a:lnTo>
                  <a:lnTo>
                    <a:pt x="236" y="208"/>
                  </a:lnTo>
                  <a:lnTo>
                    <a:pt x="229" y="208"/>
                  </a:lnTo>
                  <a:lnTo>
                    <a:pt x="215" y="208"/>
                  </a:lnTo>
                  <a:lnTo>
                    <a:pt x="209" y="208"/>
                  </a:lnTo>
                  <a:lnTo>
                    <a:pt x="202" y="132"/>
                  </a:lnTo>
                  <a:lnTo>
                    <a:pt x="194" y="56"/>
                  </a:lnTo>
                  <a:lnTo>
                    <a:pt x="193" y="56"/>
                  </a:lnTo>
                  <a:lnTo>
                    <a:pt x="152" y="130"/>
                  </a:lnTo>
                  <a:lnTo>
                    <a:pt x="133" y="169"/>
                  </a:lnTo>
                  <a:lnTo>
                    <a:pt x="115" y="208"/>
                  </a:lnTo>
                  <a:lnTo>
                    <a:pt x="113" y="208"/>
                  </a:lnTo>
                  <a:lnTo>
                    <a:pt x="74" y="133"/>
                  </a:lnTo>
                  <a:lnTo>
                    <a:pt x="36" y="56"/>
                  </a:lnTo>
                  <a:lnTo>
                    <a:pt x="35" y="56"/>
                  </a:lnTo>
                  <a:lnTo>
                    <a:pt x="30" y="95"/>
                  </a:lnTo>
                  <a:lnTo>
                    <a:pt x="26" y="138"/>
                  </a:lnTo>
                  <a:lnTo>
                    <a:pt x="23" y="178"/>
                  </a:lnTo>
                  <a:lnTo>
                    <a:pt x="21" y="195"/>
                  </a:lnTo>
                  <a:lnTo>
                    <a:pt x="20" y="208"/>
                  </a:lnTo>
                  <a:lnTo>
                    <a:pt x="16" y="208"/>
                  </a:lnTo>
                  <a:lnTo>
                    <a:pt x="10" y="208"/>
                  </a:lnTo>
                  <a:lnTo>
                    <a:pt x="5" y="208"/>
                  </a:lnTo>
                  <a:lnTo>
                    <a:pt x="0" y="208"/>
                  </a:lnTo>
                  <a:lnTo>
                    <a:pt x="8" y="157"/>
                  </a:lnTo>
                  <a:lnTo>
                    <a:pt x="16" y="103"/>
                  </a:lnTo>
                  <a:lnTo>
                    <a:pt x="24" y="5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32"/>
            <p:cNvSpPr>
              <a:spLocks noEditPoints="1"/>
            </p:cNvSpPr>
            <p:nvPr/>
          </p:nvSpPr>
          <p:spPr bwMode="auto">
            <a:xfrm>
              <a:off x="6967538" y="6353175"/>
              <a:ext cx="57150" cy="58737"/>
            </a:xfrm>
            <a:custGeom>
              <a:avLst/>
              <a:gdLst>
                <a:gd name="T0" fmla="*/ 72 w 144"/>
                <a:gd name="T1" fmla="*/ 10 h 148"/>
                <a:gd name="T2" fmla="*/ 61 w 144"/>
                <a:gd name="T3" fmla="*/ 11 h 148"/>
                <a:gd name="T4" fmla="*/ 51 w 144"/>
                <a:gd name="T5" fmla="*/ 15 h 148"/>
                <a:gd name="T6" fmla="*/ 45 w 144"/>
                <a:gd name="T7" fmla="*/ 19 h 148"/>
                <a:gd name="T8" fmla="*/ 41 w 144"/>
                <a:gd name="T9" fmla="*/ 24 h 148"/>
                <a:gd name="T10" fmla="*/ 36 w 144"/>
                <a:gd name="T11" fmla="*/ 29 h 148"/>
                <a:gd name="T12" fmla="*/ 32 w 144"/>
                <a:gd name="T13" fmla="*/ 39 h 148"/>
                <a:gd name="T14" fmla="*/ 28 w 144"/>
                <a:gd name="T15" fmla="*/ 51 h 148"/>
                <a:gd name="T16" fmla="*/ 26 w 144"/>
                <a:gd name="T17" fmla="*/ 74 h 148"/>
                <a:gd name="T18" fmla="*/ 28 w 144"/>
                <a:gd name="T19" fmla="*/ 98 h 148"/>
                <a:gd name="T20" fmla="*/ 32 w 144"/>
                <a:gd name="T21" fmla="*/ 109 h 148"/>
                <a:gd name="T22" fmla="*/ 36 w 144"/>
                <a:gd name="T23" fmla="*/ 119 h 148"/>
                <a:gd name="T24" fmla="*/ 41 w 144"/>
                <a:gd name="T25" fmla="*/ 125 h 148"/>
                <a:gd name="T26" fmla="*/ 45 w 144"/>
                <a:gd name="T27" fmla="*/ 130 h 148"/>
                <a:gd name="T28" fmla="*/ 51 w 144"/>
                <a:gd name="T29" fmla="*/ 134 h 148"/>
                <a:gd name="T30" fmla="*/ 61 w 144"/>
                <a:gd name="T31" fmla="*/ 137 h 148"/>
                <a:gd name="T32" fmla="*/ 72 w 144"/>
                <a:gd name="T33" fmla="*/ 139 h 148"/>
                <a:gd name="T34" fmla="*/ 85 w 144"/>
                <a:gd name="T35" fmla="*/ 137 h 148"/>
                <a:gd name="T36" fmla="*/ 95 w 144"/>
                <a:gd name="T37" fmla="*/ 134 h 148"/>
                <a:gd name="T38" fmla="*/ 100 w 144"/>
                <a:gd name="T39" fmla="*/ 130 h 148"/>
                <a:gd name="T40" fmla="*/ 105 w 144"/>
                <a:gd name="T41" fmla="*/ 125 h 148"/>
                <a:gd name="T42" fmla="*/ 108 w 144"/>
                <a:gd name="T43" fmla="*/ 119 h 148"/>
                <a:gd name="T44" fmla="*/ 114 w 144"/>
                <a:gd name="T45" fmla="*/ 109 h 148"/>
                <a:gd name="T46" fmla="*/ 116 w 144"/>
                <a:gd name="T47" fmla="*/ 98 h 148"/>
                <a:gd name="T48" fmla="*/ 118 w 144"/>
                <a:gd name="T49" fmla="*/ 74 h 148"/>
                <a:gd name="T50" fmla="*/ 116 w 144"/>
                <a:gd name="T51" fmla="*/ 51 h 148"/>
                <a:gd name="T52" fmla="*/ 114 w 144"/>
                <a:gd name="T53" fmla="*/ 39 h 148"/>
                <a:gd name="T54" fmla="*/ 108 w 144"/>
                <a:gd name="T55" fmla="*/ 29 h 148"/>
                <a:gd name="T56" fmla="*/ 105 w 144"/>
                <a:gd name="T57" fmla="*/ 24 h 148"/>
                <a:gd name="T58" fmla="*/ 100 w 144"/>
                <a:gd name="T59" fmla="*/ 19 h 148"/>
                <a:gd name="T60" fmla="*/ 95 w 144"/>
                <a:gd name="T61" fmla="*/ 15 h 148"/>
                <a:gd name="T62" fmla="*/ 85 w 144"/>
                <a:gd name="T63" fmla="*/ 11 h 148"/>
                <a:gd name="T64" fmla="*/ 72 w 144"/>
                <a:gd name="T65" fmla="*/ 10 h 148"/>
                <a:gd name="T66" fmla="*/ 72 w 144"/>
                <a:gd name="T67" fmla="*/ 0 h 148"/>
                <a:gd name="T68" fmla="*/ 98 w 144"/>
                <a:gd name="T69" fmla="*/ 4 h 148"/>
                <a:gd name="T70" fmla="*/ 110 w 144"/>
                <a:gd name="T71" fmla="*/ 9 h 148"/>
                <a:gd name="T72" fmla="*/ 122 w 144"/>
                <a:gd name="T73" fmla="*/ 17 h 148"/>
                <a:gd name="T74" fmla="*/ 131 w 144"/>
                <a:gd name="T75" fmla="*/ 27 h 148"/>
                <a:gd name="T76" fmla="*/ 139 w 144"/>
                <a:gd name="T77" fmla="*/ 40 h 148"/>
                <a:gd name="T78" fmla="*/ 143 w 144"/>
                <a:gd name="T79" fmla="*/ 55 h 148"/>
                <a:gd name="T80" fmla="*/ 144 w 144"/>
                <a:gd name="T81" fmla="*/ 74 h 148"/>
                <a:gd name="T82" fmla="*/ 143 w 144"/>
                <a:gd name="T83" fmla="*/ 93 h 148"/>
                <a:gd name="T84" fmla="*/ 139 w 144"/>
                <a:gd name="T85" fmla="*/ 108 h 148"/>
                <a:gd name="T86" fmla="*/ 131 w 144"/>
                <a:gd name="T87" fmla="*/ 122 h 148"/>
                <a:gd name="T88" fmla="*/ 122 w 144"/>
                <a:gd name="T89" fmla="*/ 132 h 148"/>
                <a:gd name="T90" fmla="*/ 110 w 144"/>
                <a:gd name="T91" fmla="*/ 139 h 148"/>
                <a:gd name="T92" fmla="*/ 98 w 144"/>
                <a:gd name="T93" fmla="*/ 144 h 148"/>
                <a:gd name="T94" fmla="*/ 72 w 144"/>
                <a:gd name="T95" fmla="*/ 148 h 148"/>
                <a:gd name="T96" fmla="*/ 46 w 144"/>
                <a:gd name="T97" fmla="*/ 144 h 148"/>
                <a:gd name="T98" fmla="*/ 34 w 144"/>
                <a:gd name="T99" fmla="*/ 139 h 148"/>
                <a:gd name="T100" fmla="*/ 24 w 144"/>
                <a:gd name="T101" fmla="*/ 132 h 148"/>
                <a:gd name="T102" fmla="*/ 14 w 144"/>
                <a:gd name="T103" fmla="*/ 122 h 148"/>
                <a:gd name="T104" fmla="*/ 7 w 144"/>
                <a:gd name="T105" fmla="*/ 108 h 148"/>
                <a:gd name="T106" fmla="*/ 2 w 144"/>
                <a:gd name="T107" fmla="*/ 93 h 148"/>
                <a:gd name="T108" fmla="*/ 0 w 144"/>
                <a:gd name="T109" fmla="*/ 74 h 148"/>
                <a:gd name="T110" fmla="*/ 2 w 144"/>
                <a:gd name="T111" fmla="*/ 55 h 148"/>
                <a:gd name="T112" fmla="*/ 7 w 144"/>
                <a:gd name="T113" fmla="*/ 40 h 148"/>
                <a:gd name="T114" fmla="*/ 14 w 144"/>
                <a:gd name="T115" fmla="*/ 27 h 148"/>
                <a:gd name="T116" fmla="*/ 24 w 144"/>
                <a:gd name="T117" fmla="*/ 17 h 148"/>
                <a:gd name="T118" fmla="*/ 34 w 144"/>
                <a:gd name="T119" fmla="*/ 9 h 148"/>
                <a:gd name="T120" fmla="*/ 46 w 144"/>
                <a:gd name="T121" fmla="*/ 4 h 148"/>
                <a:gd name="T122" fmla="*/ 72 w 144"/>
                <a:gd name="T12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4" h="148">
                  <a:moveTo>
                    <a:pt x="72" y="10"/>
                  </a:moveTo>
                  <a:lnTo>
                    <a:pt x="61" y="11"/>
                  </a:lnTo>
                  <a:lnTo>
                    <a:pt x="51" y="15"/>
                  </a:lnTo>
                  <a:lnTo>
                    <a:pt x="45" y="19"/>
                  </a:lnTo>
                  <a:lnTo>
                    <a:pt x="41" y="24"/>
                  </a:lnTo>
                  <a:lnTo>
                    <a:pt x="36" y="29"/>
                  </a:lnTo>
                  <a:lnTo>
                    <a:pt x="32" y="39"/>
                  </a:lnTo>
                  <a:lnTo>
                    <a:pt x="28" y="51"/>
                  </a:lnTo>
                  <a:lnTo>
                    <a:pt x="26" y="74"/>
                  </a:lnTo>
                  <a:lnTo>
                    <a:pt x="28" y="98"/>
                  </a:lnTo>
                  <a:lnTo>
                    <a:pt x="32" y="109"/>
                  </a:lnTo>
                  <a:lnTo>
                    <a:pt x="36" y="119"/>
                  </a:lnTo>
                  <a:lnTo>
                    <a:pt x="41" y="125"/>
                  </a:lnTo>
                  <a:lnTo>
                    <a:pt x="45" y="130"/>
                  </a:lnTo>
                  <a:lnTo>
                    <a:pt x="51" y="134"/>
                  </a:lnTo>
                  <a:lnTo>
                    <a:pt x="61" y="137"/>
                  </a:lnTo>
                  <a:lnTo>
                    <a:pt x="72" y="139"/>
                  </a:lnTo>
                  <a:lnTo>
                    <a:pt x="85" y="137"/>
                  </a:lnTo>
                  <a:lnTo>
                    <a:pt x="95" y="134"/>
                  </a:lnTo>
                  <a:lnTo>
                    <a:pt x="100" y="130"/>
                  </a:lnTo>
                  <a:lnTo>
                    <a:pt x="105" y="125"/>
                  </a:lnTo>
                  <a:lnTo>
                    <a:pt x="108" y="119"/>
                  </a:lnTo>
                  <a:lnTo>
                    <a:pt x="114" y="109"/>
                  </a:lnTo>
                  <a:lnTo>
                    <a:pt x="116" y="98"/>
                  </a:lnTo>
                  <a:lnTo>
                    <a:pt x="118" y="74"/>
                  </a:lnTo>
                  <a:lnTo>
                    <a:pt x="116" y="51"/>
                  </a:lnTo>
                  <a:lnTo>
                    <a:pt x="114" y="39"/>
                  </a:lnTo>
                  <a:lnTo>
                    <a:pt x="108" y="29"/>
                  </a:lnTo>
                  <a:lnTo>
                    <a:pt x="105" y="24"/>
                  </a:lnTo>
                  <a:lnTo>
                    <a:pt x="100" y="19"/>
                  </a:lnTo>
                  <a:lnTo>
                    <a:pt x="95" y="15"/>
                  </a:lnTo>
                  <a:lnTo>
                    <a:pt x="85" y="11"/>
                  </a:lnTo>
                  <a:lnTo>
                    <a:pt x="72" y="10"/>
                  </a:lnTo>
                  <a:close/>
                  <a:moveTo>
                    <a:pt x="72" y="0"/>
                  </a:moveTo>
                  <a:lnTo>
                    <a:pt x="98" y="4"/>
                  </a:lnTo>
                  <a:lnTo>
                    <a:pt x="110" y="9"/>
                  </a:lnTo>
                  <a:lnTo>
                    <a:pt x="122" y="17"/>
                  </a:lnTo>
                  <a:lnTo>
                    <a:pt x="131" y="27"/>
                  </a:lnTo>
                  <a:lnTo>
                    <a:pt x="139" y="40"/>
                  </a:lnTo>
                  <a:lnTo>
                    <a:pt x="143" y="55"/>
                  </a:lnTo>
                  <a:lnTo>
                    <a:pt x="144" y="74"/>
                  </a:lnTo>
                  <a:lnTo>
                    <a:pt x="143" y="93"/>
                  </a:lnTo>
                  <a:lnTo>
                    <a:pt x="139" y="108"/>
                  </a:lnTo>
                  <a:lnTo>
                    <a:pt x="131" y="122"/>
                  </a:lnTo>
                  <a:lnTo>
                    <a:pt x="122" y="132"/>
                  </a:lnTo>
                  <a:lnTo>
                    <a:pt x="110" y="139"/>
                  </a:lnTo>
                  <a:lnTo>
                    <a:pt x="98" y="144"/>
                  </a:lnTo>
                  <a:lnTo>
                    <a:pt x="72" y="148"/>
                  </a:lnTo>
                  <a:lnTo>
                    <a:pt x="46" y="144"/>
                  </a:lnTo>
                  <a:lnTo>
                    <a:pt x="34" y="139"/>
                  </a:lnTo>
                  <a:lnTo>
                    <a:pt x="24" y="132"/>
                  </a:lnTo>
                  <a:lnTo>
                    <a:pt x="14" y="122"/>
                  </a:lnTo>
                  <a:lnTo>
                    <a:pt x="7" y="108"/>
                  </a:lnTo>
                  <a:lnTo>
                    <a:pt x="2" y="93"/>
                  </a:lnTo>
                  <a:lnTo>
                    <a:pt x="0" y="74"/>
                  </a:lnTo>
                  <a:lnTo>
                    <a:pt x="2" y="55"/>
                  </a:lnTo>
                  <a:lnTo>
                    <a:pt x="7" y="40"/>
                  </a:lnTo>
                  <a:lnTo>
                    <a:pt x="14" y="27"/>
                  </a:lnTo>
                  <a:lnTo>
                    <a:pt x="24" y="17"/>
                  </a:lnTo>
                  <a:lnTo>
                    <a:pt x="34" y="9"/>
                  </a:lnTo>
                  <a:lnTo>
                    <a:pt x="46" y="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33"/>
            <p:cNvSpPr>
              <a:spLocks noEditPoints="1"/>
            </p:cNvSpPr>
            <p:nvPr/>
          </p:nvSpPr>
          <p:spPr bwMode="auto">
            <a:xfrm>
              <a:off x="7035801" y="6321425"/>
              <a:ext cx="52388" cy="90487"/>
            </a:xfrm>
            <a:custGeom>
              <a:avLst/>
              <a:gdLst>
                <a:gd name="T0" fmla="*/ 60 w 135"/>
                <a:gd name="T1" fmla="*/ 93 h 228"/>
                <a:gd name="T2" fmla="*/ 46 w 135"/>
                <a:gd name="T3" fmla="*/ 99 h 228"/>
                <a:gd name="T4" fmla="*/ 37 w 135"/>
                <a:gd name="T5" fmla="*/ 107 h 228"/>
                <a:gd name="T6" fmla="*/ 27 w 135"/>
                <a:gd name="T7" fmla="*/ 128 h 228"/>
                <a:gd name="T8" fmla="*/ 23 w 135"/>
                <a:gd name="T9" fmla="*/ 159 h 228"/>
                <a:gd name="T10" fmla="*/ 31 w 135"/>
                <a:gd name="T11" fmla="*/ 197 h 228"/>
                <a:gd name="T12" fmla="*/ 51 w 135"/>
                <a:gd name="T13" fmla="*/ 216 h 228"/>
                <a:gd name="T14" fmla="*/ 72 w 135"/>
                <a:gd name="T15" fmla="*/ 219 h 228"/>
                <a:gd name="T16" fmla="*/ 84 w 135"/>
                <a:gd name="T17" fmla="*/ 214 h 228"/>
                <a:gd name="T18" fmla="*/ 93 w 135"/>
                <a:gd name="T19" fmla="*/ 205 h 228"/>
                <a:gd name="T20" fmla="*/ 103 w 135"/>
                <a:gd name="T21" fmla="*/ 189 h 228"/>
                <a:gd name="T22" fmla="*/ 108 w 135"/>
                <a:gd name="T23" fmla="*/ 164 h 228"/>
                <a:gd name="T24" fmla="*/ 108 w 135"/>
                <a:gd name="T25" fmla="*/ 136 h 228"/>
                <a:gd name="T26" fmla="*/ 104 w 135"/>
                <a:gd name="T27" fmla="*/ 118 h 228"/>
                <a:gd name="T28" fmla="*/ 97 w 135"/>
                <a:gd name="T29" fmla="*/ 107 h 228"/>
                <a:gd name="T30" fmla="*/ 89 w 135"/>
                <a:gd name="T31" fmla="*/ 99 h 228"/>
                <a:gd name="T32" fmla="*/ 77 w 135"/>
                <a:gd name="T33" fmla="*/ 93 h 228"/>
                <a:gd name="T34" fmla="*/ 0 w 135"/>
                <a:gd name="T35" fmla="*/ 0 h 228"/>
                <a:gd name="T36" fmla="*/ 9 w 135"/>
                <a:gd name="T37" fmla="*/ 1 h 228"/>
                <a:gd name="T38" fmla="*/ 19 w 135"/>
                <a:gd name="T39" fmla="*/ 1 h 228"/>
                <a:gd name="T40" fmla="*/ 27 w 135"/>
                <a:gd name="T41" fmla="*/ 8 h 228"/>
                <a:gd name="T42" fmla="*/ 25 w 135"/>
                <a:gd name="T43" fmla="*/ 48 h 228"/>
                <a:gd name="T44" fmla="*/ 24 w 135"/>
                <a:gd name="T45" fmla="*/ 111 h 228"/>
                <a:gd name="T46" fmla="*/ 35 w 135"/>
                <a:gd name="T47" fmla="*/ 97 h 228"/>
                <a:gd name="T48" fmla="*/ 60 w 135"/>
                <a:gd name="T49" fmla="*/ 82 h 228"/>
                <a:gd name="T50" fmla="*/ 89 w 135"/>
                <a:gd name="T51" fmla="*/ 82 h 228"/>
                <a:gd name="T52" fmla="*/ 113 w 135"/>
                <a:gd name="T53" fmla="*/ 92 h 228"/>
                <a:gd name="T54" fmla="*/ 127 w 135"/>
                <a:gd name="T55" fmla="*/ 111 h 228"/>
                <a:gd name="T56" fmla="*/ 134 w 135"/>
                <a:gd name="T57" fmla="*/ 136 h 228"/>
                <a:gd name="T58" fmla="*/ 134 w 135"/>
                <a:gd name="T59" fmla="*/ 167 h 228"/>
                <a:gd name="T60" fmla="*/ 124 w 135"/>
                <a:gd name="T61" fmla="*/ 195 h 228"/>
                <a:gd name="T62" fmla="*/ 106 w 135"/>
                <a:gd name="T63" fmla="*/ 215 h 228"/>
                <a:gd name="T64" fmla="*/ 81 w 135"/>
                <a:gd name="T65" fmla="*/ 226 h 228"/>
                <a:gd name="T66" fmla="*/ 54 w 135"/>
                <a:gd name="T67" fmla="*/ 226 h 228"/>
                <a:gd name="T68" fmla="*/ 35 w 135"/>
                <a:gd name="T69" fmla="*/ 217 h 228"/>
                <a:gd name="T70" fmla="*/ 25 w 135"/>
                <a:gd name="T71" fmla="*/ 206 h 228"/>
                <a:gd name="T72" fmla="*/ 0 w 135"/>
                <a:gd name="T73" fmla="*/ 224 h 228"/>
                <a:gd name="T74" fmla="*/ 0 w 135"/>
                <a:gd name="T75" fmla="*/ 206 h 228"/>
                <a:gd name="T76" fmla="*/ 1 w 135"/>
                <a:gd name="T77" fmla="*/ 162 h 228"/>
                <a:gd name="T78" fmla="*/ 2 w 135"/>
                <a:gd name="T79" fmla="*/ 86 h 228"/>
                <a:gd name="T80" fmla="*/ 1 w 135"/>
                <a:gd name="T81" fmla="*/ 40 h 228"/>
                <a:gd name="T82" fmla="*/ 0 w 135"/>
                <a:gd name="T83" fmla="*/ 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5" h="228">
                  <a:moveTo>
                    <a:pt x="69" y="92"/>
                  </a:moveTo>
                  <a:lnTo>
                    <a:pt x="60" y="93"/>
                  </a:lnTo>
                  <a:lnTo>
                    <a:pt x="52" y="96"/>
                  </a:lnTo>
                  <a:lnTo>
                    <a:pt x="46" y="99"/>
                  </a:lnTo>
                  <a:lnTo>
                    <a:pt x="41" y="102"/>
                  </a:lnTo>
                  <a:lnTo>
                    <a:pt x="37" y="107"/>
                  </a:lnTo>
                  <a:lnTo>
                    <a:pt x="32" y="116"/>
                  </a:lnTo>
                  <a:lnTo>
                    <a:pt x="27" y="128"/>
                  </a:lnTo>
                  <a:lnTo>
                    <a:pt x="24" y="142"/>
                  </a:lnTo>
                  <a:lnTo>
                    <a:pt x="23" y="159"/>
                  </a:lnTo>
                  <a:lnTo>
                    <a:pt x="25" y="180"/>
                  </a:lnTo>
                  <a:lnTo>
                    <a:pt x="31" y="197"/>
                  </a:lnTo>
                  <a:lnTo>
                    <a:pt x="38" y="210"/>
                  </a:lnTo>
                  <a:lnTo>
                    <a:pt x="51" y="216"/>
                  </a:lnTo>
                  <a:lnTo>
                    <a:pt x="67" y="219"/>
                  </a:lnTo>
                  <a:lnTo>
                    <a:pt x="72" y="219"/>
                  </a:lnTo>
                  <a:lnTo>
                    <a:pt x="78" y="216"/>
                  </a:lnTo>
                  <a:lnTo>
                    <a:pt x="84" y="214"/>
                  </a:lnTo>
                  <a:lnTo>
                    <a:pt x="88" y="211"/>
                  </a:lnTo>
                  <a:lnTo>
                    <a:pt x="93" y="205"/>
                  </a:lnTo>
                  <a:lnTo>
                    <a:pt x="97" y="199"/>
                  </a:lnTo>
                  <a:lnTo>
                    <a:pt x="103" y="189"/>
                  </a:lnTo>
                  <a:lnTo>
                    <a:pt x="106" y="178"/>
                  </a:lnTo>
                  <a:lnTo>
                    <a:pt x="108" y="164"/>
                  </a:lnTo>
                  <a:lnTo>
                    <a:pt x="109" y="150"/>
                  </a:lnTo>
                  <a:lnTo>
                    <a:pt x="108" y="136"/>
                  </a:lnTo>
                  <a:lnTo>
                    <a:pt x="106" y="125"/>
                  </a:lnTo>
                  <a:lnTo>
                    <a:pt x="104" y="118"/>
                  </a:lnTo>
                  <a:lnTo>
                    <a:pt x="100" y="113"/>
                  </a:lnTo>
                  <a:lnTo>
                    <a:pt x="97" y="107"/>
                  </a:lnTo>
                  <a:lnTo>
                    <a:pt x="94" y="102"/>
                  </a:lnTo>
                  <a:lnTo>
                    <a:pt x="89" y="99"/>
                  </a:lnTo>
                  <a:lnTo>
                    <a:pt x="85" y="97"/>
                  </a:lnTo>
                  <a:lnTo>
                    <a:pt x="77" y="93"/>
                  </a:lnTo>
                  <a:lnTo>
                    <a:pt x="69" y="92"/>
                  </a:lnTo>
                  <a:close/>
                  <a:moveTo>
                    <a:pt x="0" y="0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3" y="2"/>
                  </a:lnTo>
                  <a:lnTo>
                    <a:pt x="19" y="1"/>
                  </a:lnTo>
                  <a:lnTo>
                    <a:pt x="27" y="0"/>
                  </a:lnTo>
                  <a:lnTo>
                    <a:pt x="27" y="8"/>
                  </a:lnTo>
                  <a:lnTo>
                    <a:pt x="26" y="19"/>
                  </a:lnTo>
                  <a:lnTo>
                    <a:pt x="25" y="48"/>
                  </a:lnTo>
                  <a:lnTo>
                    <a:pt x="25" y="81"/>
                  </a:lnTo>
                  <a:lnTo>
                    <a:pt x="24" y="111"/>
                  </a:lnTo>
                  <a:lnTo>
                    <a:pt x="25" y="111"/>
                  </a:lnTo>
                  <a:lnTo>
                    <a:pt x="35" y="97"/>
                  </a:lnTo>
                  <a:lnTo>
                    <a:pt x="46" y="88"/>
                  </a:lnTo>
                  <a:lnTo>
                    <a:pt x="60" y="82"/>
                  </a:lnTo>
                  <a:lnTo>
                    <a:pt x="76" y="80"/>
                  </a:lnTo>
                  <a:lnTo>
                    <a:pt x="89" y="82"/>
                  </a:lnTo>
                  <a:lnTo>
                    <a:pt x="102" y="86"/>
                  </a:lnTo>
                  <a:lnTo>
                    <a:pt x="113" y="92"/>
                  </a:lnTo>
                  <a:lnTo>
                    <a:pt x="121" y="101"/>
                  </a:lnTo>
                  <a:lnTo>
                    <a:pt x="127" y="111"/>
                  </a:lnTo>
                  <a:lnTo>
                    <a:pt x="132" y="124"/>
                  </a:lnTo>
                  <a:lnTo>
                    <a:pt x="134" y="136"/>
                  </a:lnTo>
                  <a:lnTo>
                    <a:pt x="135" y="150"/>
                  </a:lnTo>
                  <a:lnTo>
                    <a:pt x="134" y="167"/>
                  </a:lnTo>
                  <a:lnTo>
                    <a:pt x="131" y="181"/>
                  </a:lnTo>
                  <a:lnTo>
                    <a:pt x="124" y="195"/>
                  </a:lnTo>
                  <a:lnTo>
                    <a:pt x="116" y="206"/>
                  </a:lnTo>
                  <a:lnTo>
                    <a:pt x="106" y="215"/>
                  </a:lnTo>
                  <a:lnTo>
                    <a:pt x="95" y="222"/>
                  </a:lnTo>
                  <a:lnTo>
                    <a:pt x="81" y="226"/>
                  </a:lnTo>
                  <a:lnTo>
                    <a:pt x="68" y="228"/>
                  </a:lnTo>
                  <a:lnTo>
                    <a:pt x="54" y="226"/>
                  </a:lnTo>
                  <a:lnTo>
                    <a:pt x="42" y="222"/>
                  </a:lnTo>
                  <a:lnTo>
                    <a:pt x="35" y="217"/>
                  </a:lnTo>
                  <a:lnTo>
                    <a:pt x="29" y="212"/>
                  </a:lnTo>
                  <a:lnTo>
                    <a:pt x="25" y="206"/>
                  </a:lnTo>
                  <a:lnTo>
                    <a:pt x="5" y="224"/>
                  </a:lnTo>
                  <a:lnTo>
                    <a:pt x="0" y="224"/>
                  </a:lnTo>
                  <a:lnTo>
                    <a:pt x="0" y="216"/>
                  </a:lnTo>
                  <a:lnTo>
                    <a:pt x="0" y="206"/>
                  </a:lnTo>
                  <a:lnTo>
                    <a:pt x="1" y="185"/>
                  </a:lnTo>
                  <a:lnTo>
                    <a:pt x="1" y="162"/>
                  </a:lnTo>
                  <a:lnTo>
                    <a:pt x="2" y="140"/>
                  </a:lnTo>
                  <a:lnTo>
                    <a:pt x="2" y="86"/>
                  </a:lnTo>
                  <a:lnTo>
                    <a:pt x="1" y="64"/>
                  </a:lnTo>
                  <a:lnTo>
                    <a:pt x="1" y="4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34"/>
            <p:cNvSpPr>
              <a:spLocks noEditPoints="1"/>
            </p:cNvSpPr>
            <p:nvPr/>
          </p:nvSpPr>
          <p:spPr bwMode="auto">
            <a:xfrm>
              <a:off x="7102476" y="6327775"/>
              <a:ext cx="12700" cy="82550"/>
            </a:xfrm>
            <a:custGeom>
              <a:avLst/>
              <a:gdLst>
                <a:gd name="T0" fmla="*/ 3 w 31"/>
                <a:gd name="T1" fmla="*/ 67 h 208"/>
                <a:gd name="T2" fmla="*/ 7 w 31"/>
                <a:gd name="T3" fmla="*/ 68 h 208"/>
                <a:gd name="T4" fmla="*/ 12 w 31"/>
                <a:gd name="T5" fmla="*/ 68 h 208"/>
                <a:gd name="T6" fmla="*/ 16 w 31"/>
                <a:gd name="T7" fmla="*/ 68 h 208"/>
                <a:gd name="T8" fmla="*/ 19 w 31"/>
                <a:gd name="T9" fmla="*/ 68 h 208"/>
                <a:gd name="T10" fmla="*/ 24 w 31"/>
                <a:gd name="T11" fmla="*/ 68 h 208"/>
                <a:gd name="T12" fmla="*/ 30 w 31"/>
                <a:gd name="T13" fmla="*/ 67 h 208"/>
                <a:gd name="T14" fmla="*/ 27 w 31"/>
                <a:gd name="T15" fmla="*/ 94 h 208"/>
                <a:gd name="T16" fmla="*/ 27 w 31"/>
                <a:gd name="T17" fmla="*/ 123 h 208"/>
                <a:gd name="T18" fmla="*/ 27 w 31"/>
                <a:gd name="T19" fmla="*/ 154 h 208"/>
                <a:gd name="T20" fmla="*/ 27 w 31"/>
                <a:gd name="T21" fmla="*/ 182 h 208"/>
                <a:gd name="T22" fmla="*/ 30 w 31"/>
                <a:gd name="T23" fmla="*/ 208 h 208"/>
                <a:gd name="T24" fmla="*/ 16 w 31"/>
                <a:gd name="T25" fmla="*/ 208 h 208"/>
                <a:gd name="T26" fmla="*/ 3 w 31"/>
                <a:gd name="T27" fmla="*/ 208 h 208"/>
                <a:gd name="T28" fmla="*/ 5 w 31"/>
                <a:gd name="T29" fmla="*/ 182 h 208"/>
                <a:gd name="T30" fmla="*/ 5 w 31"/>
                <a:gd name="T31" fmla="*/ 154 h 208"/>
                <a:gd name="T32" fmla="*/ 5 w 31"/>
                <a:gd name="T33" fmla="*/ 123 h 208"/>
                <a:gd name="T34" fmla="*/ 5 w 31"/>
                <a:gd name="T35" fmla="*/ 94 h 208"/>
                <a:gd name="T36" fmla="*/ 3 w 31"/>
                <a:gd name="T37" fmla="*/ 67 h 208"/>
                <a:gd name="T38" fmla="*/ 16 w 31"/>
                <a:gd name="T39" fmla="*/ 0 h 208"/>
                <a:gd name="T40" fmla="*/ 19 w 31"/>
                <a:gd name="T41" fmla="*/ 1 h 208"/>
                <a:gd name="T42" fmla="*/ 23 w 31"/>
                <a:gd name="T43" fmla="*/ 2 h 208"/>
                <a:gd name="T44" fmla="*/ 26 w 31"/>
                <a:gd name="T45" fmla="*/ 4 h 208"/>
                <a:gd name="T46" fmla="*/ 29 w 31"/>
                <a:gd name="T47" fmla="*/ 8 h 208"/>
                <a:gd name="T48" fmla="*/ 31 w 31"/>
                <a:gd name="T49" fmla="*/ 11 h 208"/>
                <a:gd name="T50" fmla="*/ 31 w 31"/>
                <a:gd name="T51" fmla="*/ 15 h 208"/>
                <a:gd name="T52" fmla="*/ 31 w 31"/>
                <a:gd name="T53" fmla="*/ 19 h 208"/>
                <a:gd name="T54" fmla="*/ 29 w 31"/>
                <a:gd name="T55" fmla="*/ 23 h 208"/>
                <a:gd name="T56" fmla="*/ 26 w 31"/>
                <a:gd name="T57" fmla="*/ 26 h 208"/>
                <a:gd name="T58" fmla="*/ 23 w 31"/>
                <a:gd name="T59" fmla="*/ 29 h 208"/>
                <a:gd name="T60" fmla="*/ 19 w 31"/>
                <a:gd name="T61" fmla="*/ 30 h 208"/>
                <a:gd name="T62" fmla="*/ 16 w 31"/>
                <a:gd name="T63" fmla="*/ 30 h 208"/>
                <a:gd name="T64" fmla="*/ 12 w 31"/>
                <a:gd name="T65" fmla="*/ 30 h 208"/>
                <a:gd name="T66" fmla="*/ 8 w 31"/>
                <a:gd name="T67" fmla="*/ 29 h 208"/>
                <a:gd name="T68" fmla="*/ 5 w 31"/>
                <a:gd name="T69" fmla="*/ 26 h 208"/>
                <a:gd name="T70" fmla="*/ 3 w 31"/>
                <a:gd name="T71" fmla="*/ 23 h 208"/>
                <a:gd name="T72" fmla="*/ 1 w 31"/>
                <a:gd name="T73" fmla="*/ 19 h 208"/>
                <a:gd name="T74" fmla="*/ 0 w 31"/>
                <a:gd name="T75" fmla="*/ 15 h 208"/>
                <a:gd name="T76" fmla="*/ 1 w 31"/>
                <a:gd name="T77" fmla="*/ 11 h 208"/>
                <a:gd name="T78" fmla="*/ 3 w 31"/>
                <a:gd name="T79" fmla="*/ 8 h 208"/>
                <a:gd name="T80" fmla="*/ 5 w 31"/>
                <a:gd name="T81" fmla="*/ 4 h 208"/>
                <a:gd name="T82" fmla="*/ 8 w 31"/>
                <a:gd name="T83" fmla="*/ 2 h 208"/>
                <a:gd name="T84" fmla="*/ 12 w 31"/>
                <a:gd name="T85" fmla="*/ 1 h 208"/>
                <a:gd name="T86" fmla="*/ 16 w 31"/>
                <a:gd name="T8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" h="208">
                  <a:moveTo>
                    <a:pt x="3" y="67"/>
                  </a:moveTo>
                  <a:lnTo>
                    <a:pt x="7" y="68"/>
                  </a:lnTo>
                  <a:lnTo>
                    <a:pt x="12" y="68"/>
                  </a:lnTo>
                  <a:lnTo>
                    <a:pt x="16" y="68"/>
                  </a:lnTo>
                  <a:lnTo>
                    <a:pt x="19" y="68"/>
                  </a:lnTo>
                  <a:lnTo>
                    <a:pt x="24" y="68"/>
                  </a:lnTo>
                  <a:lnTo>
                    <a:pt x="30" y="67"/>
                  </a:lnTo>
                  <a:lnTo>
                    <a:pt x="27" y="94"/>
                  </a:lnTo>
                  <a:lnTo>
                    <a:pt x="27" y="123"/>
                  </a:lnTo>
                  <a:lnTo>
                    <a:pt x="27" y="154"/>
                  </a:lnTo>
                  <a:lnTo>
                    <a:pt x="27" y="182"/>
                  </a:lnTo>
                  <a:lnTo>
                    <a:pt x="30" y="208"/>
                  </a:lnTo>
                  <a:lnTo>
                    <a:pt x="16" y="208"/>
                  </a:lnTo>
                  <a:lnTo>
                    <a:pt x="3" y="208"/>
                  </a:lnTo>
                  <a:lnTo>
                    <a:pt x="5" y="182"/>
                  </a:lnTo>
                  <a:lnTo>
                    <a:pt x="5" y="154"/>
                  </a:lnTo>
                  <a:lnTo>
                    <a:pt x="5" y="123"/>
                  </a:lnTo>
                  <a:lnTo>
                    <a:pt x="5" y="94"/>
                  </a:lnTo>
                  <a:lnTo>
                    <a:pt x="3" y="67"/>
                  </a:lnTo>
                  <a:close/>
                  <a:moveTo>
                    <a:pt x="16" y="0"/>
                  </a:moveTo>
                  <a:lnTo>
                    <a:pt x="19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9" y="8"/>
                  </a:lnTo>
                  <a:lnTo>
                    <a:pt x="31" y="11"/>
                  </a:lnTo>
                  <a:lnTo>
                    <a:pt x="31" y="15"/>
                  </a:lnTo>
                  <a:lnTo>
                    <a:pt x="31" y="19"/>
                  </a:lnTo>
                  <a:lnTo>
                    <a:pt x="29" y="23"/>
                  </a:lnTo>
                  <a:lnTo>
                    <a:pt x="26" y="26"/>
                  </a:lnTo>
                  <a:lnTo>
                    <a:pt x="23" y="29"/>
                  </a:lnTo>
                  <a:lnTo>
                    <a:pt x="19" y="30"/>
                  </a:lnTo>
                  <a:lnTo>
                    <a:pt x="16" y="30"/>
                  </a:lnTo>
                  <a:lnTo>
                    <a:pt x="12" y="30"/>
                  </a:lnTo>
                  <a:lnTo>
                    <a:pt x="8" y="29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4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35"/>
            <p:cNvSpPr>
              <a:spLocks/>
            </p:cNvSpPr>
            <p:nvPr/>
          </p:nvSpPr>
          <p:spPr bwMode="auto">
            <a:xfrm>
              <a:off x="7134226" y="6321425"/>
              <a:ext cx="11113" cy="88900"/>
            </a:xfrm>
            <a:custGeom>
              <a:avLst/>
              <a:gdLst>
                <a:gd name="T0" fmla="*/ 0 w 28"/>
                <a:gd name="T1" fmla="*/ 0 h 224"/>
                <a:gd name="T2" fmla="*/ 6 w 28"/>
                <a:gd name="T3" fmla="*/ 1 h 224"/>
                <a:gd name="T4" fmla="*/ 11 w 28"/>
                <a:gd name="T5" fmla="*/ 1 h 224"/>
                <a:gd name="T6" fmla="*/ 14 w 28"/>
                <a:gd name="T7" fmla="*/ 2 h 224"/>
                <a:gd name="T8" fmla="*/ 17 w 28"/>
                <a:gd name="T9" fmla="*/ 1 h 224"/>
                <a:gd name="T10" fmla="*/ 22 w 28"/>
                <a:gd name="T11" fmla="*/ 1 h 224"/>
                <a:gd name="T12" fmla="*/ 28 w 28"/>
                <a:gd name="T13" fmla="*/ 0 h 224"/>
                <a:gd name="T14" fmla="*/ 26 w 28"/>
                <a:gd name="T15" fmla="*/ 9 h 224"/>
                <a:gd name="T16" fmla="*/ 26 w 28"/>
                <a:gd name="T17" fmla="*/ 18 h 224"/>
                <a:gd name="T18" fmla="*/ 25 w 28"/>
                <a:gd name="T19" fmla="*/ 40 h 224"/>
                <a:gd name="T20" fmla="*/ 25 w 28"/>
                <a:gd name="T21" fmla="*/ 64 h 224"/>
                <a:gd name="T22" fmla="*/ 25 w 28"/>
                <a:gd name="T23" fmla="*/ 86 h 224"/>
                <a:gd name="T24" fmla="*/ 25 w 28"/>
                <a:gd name="T25" fmla="*/ 140 h 224"/>
                <a:gd name="T26" fmla="*/ 25 w 28"/>
                <a:gd name="T27" fmla="*/ 162 h 224"/>
                <a:gd name="T28" fmla="*/ 25 w 28"/>
                <a:gd name="T29" fmla="*/ 185 h 224"/>
                <a:gd name="T30" fmla="*/ 26 w 28"/>
                <a:gd name="T31" fmla="*/ 207 h 224"/>
                <a:gd name="T32" fmla="*/ 26 w 28"/>
                <a:gd name="T33" fmla="*/ 216 h 224"/>
                <a:gd name="T34" fmla="*/ 28 w 28"/>
                <a:gd name="T35" fmla="*/ 224 h 224"/>
                <a:gd name="T36" fmla="*/ 14 w 28"/>
                <a:gd name="T37" fmla="*/ 224 h 224"/>
                <a:gd name="T38" fmla="*/ 0 w 28"/>
                <a:gd name="T39" fmla="*/ 224 h 224"/>
                <a:gd name="T40" fmla="*/ 2 w 28"/>
                <a:gd name="T41" fmla="*/ 216 h 224"/>
                <a:gd name="T42" fmla="*/ 2 w 28"/>
                <a:gd name="T43" fmla="*/ 207 h 224"/>
                <a:gd name="T44" fmla="*/ 3 w 28"/>
                <a:gd name="T45" fmla="*/ 185 h 224"/>
                <a:gd name="T46" fmla="*/ 3 w 28"/>
                <a:gd name="T47" fmla="*/ 162 h 224"/>
                <a:gd name="T48" fmla="*/ 3 w 28"/>
                <a:gd name="T49" fmla="*/ 140 h 224"/>
                <a:gd name="T50" fmla="*/ 3 w 28"/>
                <a:gd name="T51" fmla="*/ 86 h 224"/>
                <a:gd name="T52" fmla="*/ 3 w 28"/>
                <a:gd name="T53" fmla="*/ 64 h 224"/>
                <a:gd name="T54" fmla="*/ 3 w 28"/>
                <a:gd name="T55" fmla="*/ 40 h 224"/>
                <a:gd name="T56" fmla="*/ 2 w 28"/>
                <a:gd name="T57" fmla="*/ 18 h 224"/>
                <a:gd name="T58" fmla="*/ 2 w 28"/>
                <a:gd name="T59" fmla="*/ 9 h 224"/>
                <a:gd name="T60" fmla="*/ 0 w 2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224">
                  <a:moveTo>
                    <a:pt x="0" y="0"/>
                  </a:moveTo>
                  <a:lnTo>
                    <a:pt x="6" y="1"/>
                  </a:lnTo>
                  <a:lnTo>
                    <a:pt x="11" y="1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26" y="9"/>
                  </a:lnTo>
                  <a:lnTo>
                    <a:pt x="26" y="18"/>
                  </a:lnTo>
                  <a:lnTo>
                    <a:pt x="25" y="40"/>
                  </a:lnTo>
                  <a:lnTo>
                    <a:pt x="25" y="64"/>
                  </a:lnTo>
                  <a:lnTo>
                    <a:pt x="25" y="86"/>
                  </a:lnTo>
                  <a:lnTo>
                    <a:pt x="25" y="140"/>
                  </a:lnTo>
                  <a:lnTo>
                    <a:pt x="25" y="162"/>
                  </a:lnTo>
                  <a:lnTo>
                    <a:pt x="25" y="185"/>
                  </a:lnTo>
                  <a:lnTo>
                    <a:pt x="26" y="207"/>
                  </a:lnTo>
                  <a:lnTo>
                    <a:pt x="26" y="216"/>
                  </a:lnTo>
                  <a:lnTo>
                    <a:pt x="28" y="224"/>
                  </a:lnTo>
                  <a:lnTo>
                    <a:pt x="14" y="224"/>
                  </a:lnTo>
                  <a:lnTo>
                    <a:pt x="0" y="224"/>
                  </a:lnTo>
                  <a:lnTo>
                    <a:pt x="2" y="216"/>
                  </a:lnTo>
                  <a:lnTo>
                    <a:pt x="2" y="207"/>
                  </a:lnTo>
                  <a:lnTo>
                    <a:pt x="3" y="185"/>
                  </a:lnTo>
                  <a:lnTo>
                    <a:pt x="3" y="162"/>
                  </a:lnTo>
                  <a:lnTo>
                    <a:pt x="3" y="140"/>
                  </a:lnTo>
                  <a:lnTo>
                    <a:pt x="3" y="86"/>
                  </a:lnTo>
                  <a:lnTo>
                    <a:pt x="3" y="64"/>
                  </a:lnTo>
                  <a:lnTo>
                    <a:pt x="3" y="40"/>
                  </a:lnTo>
                  <a:lnTo>
                    <a:pt x="2" y="18"/>
                  </a:lnTo>
                  <a:lnTo>
                    <a:pt x="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36"/>
            <p:cNvSpPr>
              <a:spLocks noEditPoints="1"/>
            </p:cNvSpPr>
            <p:nvPr/>
          </p:nvSpPr>
          <p:spPr bwMode="auto">
            <a:xfrm>
              <a:off x="7165976" y="6327775"/>
              <a:ext cx="11113" cy="82550"/>
            </a:xfrm>
            <a:custGeom>
              <a:avLst/>
              <a:gdLst>
                <a:gd name="T0" fmla="*/ 1 w 31"/>
                <a:gd name="T1" fmla="*/ 67 h 208"/>
                <a:gd name="T2" fmla="*/ 7 w 31"/>
                <a:gd name="T3" fmla="*/ 68 h 208"/>
                <a:gd name="T4" fmla="*/ 12 w 31"/>
                <a:gd name="T5" fmla="*/ 68 h 208"/>
                <a:gd name="T6" fmla="*/ 15 w 31"/>
                <a:gd name="T7" fmla="*/ 68 h 208"/>
                <a:gd name="T8" fmla="*/ 19 w 31"/>
                <a:gd name="T9" fmla="*/ 68 h 208"/>
                <a:gd name="T10" fmla="*/ 23 w 31"/>
                <a:gd name="T11" fmla="*/ 68 h 208"/>
                <a:gd name="T12" fmla="*/ 28 w 31"/>
                <a:gd name="T13" fmla="*/ 67 h 208"/>
                <a:gd name="T14" fmla="*/ 26 w 31"/>
                <a:gd name="T15" fmla="*/ 94 h 208"/>
                <a:gd name="T16" fmla="*/ 26 w 31"/>
                <a:gd name="T17" fmla="*/ 123 h 208"/>
                <a:gd name="T18" fmla="*/ 26 w 31"/>
                <a:gd name="T19" fmla="*/ 154 h 208"/>
                <a:gd name="T20" fmla="*/ 26 w 31"/>
                <a:gd name="T21" fmla="*/ 182 h 208"/>
                <a:gd name="T22" fmla="*/ 28 w 31"/>
                <a:gd name="T23" fmla="*/ 208 h 208"/>
                <a:gd name="T24" fmla="*/ 15 w 31"/>
                <a:gd name="T25" fmla="*/ 208 h 208"/>
                <a:gd name="T26" fmla="*/ 1 w 31"/>
                <a:gd name="T27" fmla="*/ 208 h 208"/>
                <a:gd name="T28" fmla="*/ 4 w 31"/>
                <a:gd name="T29" fmla="*/ 182 h 208"/>
                <a:gd name="T30" fmla="*/ 4 w 31"/>
                <a:gd name="T31" fmla="*/ 154 h 208"/>
                <a:gd name="T32" fmla="*/ 4 w 31"/>
                <a:gd name="T33" fmla="*/ 123 h 208"/>
                <a:gd name="T34" fmla="*/ 4 w 31"/>
                <a:gd name="T35" fmla="*/ 94 h 208"/>
                <a:gd name="T36" fmla="*/ 1 w 31"/>
                <a:gd name="T37" fmla="*/ 67 h 208"/>
                <a:gd name="T38" fmla="*/ 15 w 31"/>
                <a:gd name="T39" fmla="*/ 0 h 208"/>
                <a:gd name="T40" fmla="*/ 19 w 31"/>
                <a:gd name="T41" fmla="*/ 1 h 208"/>
                <a:gd name="T42" fmla="*/ 23 w 31"/>
                <a:gd name="T43" fmla="*/ 2 h 208"/>
                <a:gd name="T44" fmla="*/ 26 w 31"/>
                <a:gd name="T45" fmla="*/ 4 h 208"/>
                <a:gd name="T46" fmla="*/ 28 w 31"/>
                <a:gd name="T47" fmla="*/ 8 h 208"/>
                <a:gd name="T48" fmla="*/ 30 w 31"/>
                <a:gd name="T49" fmla="*/ 11 h 208"/>
                <a:gd name="T50" fmla="*/ 31 w 31"/>
                <a:gd name="T51" fmla="*/ 15 h 208"/>
                <a:gd name="T52" fmla="*/ 30 w 31"/>
                <a:gd name="T53" fmla="*/ 19 h 208"/>
                <a:gd name="T54" fmla="*/ 28 w 31"/>
                <a:gd name="T55" fmla="*/ 23 h 208"/>
                <a:gd name="T56" fmla="*/ 26 w 31"/>
                <a:gd name="T57" fmla="*/ 26 h 208"/>
                <a:gd name="T58" fmla="*/ 23 w 31"/>
                <a:gd name="T59" fmla="*/ 29 h 208"/>
                <a:gd name="T60" fmla="*/ 19 w 31"/>
                <a:gd name="T61" fmla="*/ 30 h 208"/>
                <a:gd name="T62" fmla="*/ 15 w 31"/>
                <a:gd name="T63" fmla="*/ 30 h 208"/>
                <a:gd name="T64" fmla="*/ 12 w 31"/>
                <a:gd name="T65" fmla="*/ 30 h 208"/>
                <a:gd name="T66" fmla="*/ 8 w 31"/>
                <a:gd name="T67" fmla="*/ 29 h 208"/>
                <a:gd name="T68" fmla="*/ 5 w 31"/>
                <a:gd name="T69" fmla="*/ 26 h 208"/>
                <a:gd name="T70" fmla="*/ 3 w 31"/>
                <a:gd name="T71" fmla="*/ 23 h 208"/>
                <a:gd name="T72" fmla="*/ 0 w 31"/>
                <a:gd name="T73" fmla="*/ 19 h 208"/>
                <a:gd name="T74" fmla="*/ 0 w 31"/>
                <a:gd name="T75" fmla="*/ 15 h 208"/>
                <a:gd name="T76" fmla="*/ 0 w 31"/>
                <a:gd name="T77" fmla="*/ 11 h 208"/>
                <a:gd name="T78" fmla="*/ 3 w 31"/>
                <a:gd name="T79" fmla="*/ 8 h 208"/>
                <a:gd name="T80" fmla="*/ 5 w 31"/>
                <a:gd name="T81" fmla="*/ 4 h 208"/>
                <a:gd name="T82" fmla="*/ 8 w 31"/>
                <a:gd name="T83" fmla="*/ 2 h 208"/>
                <a:gd name="T84" fmla="*/ 12 w 31"/>
                <a:gd name="T85" fmla="*/ 1 h 208"/>
                <a:gd name="T86" fmla="*/ 15 w 31"/>
                <a:gd name="T8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" h="208">
                  <a:moveTo>
                    <a:pt x="1" y="67"/>
                  </a:moveTo>
                  <a:lnTo>
                    <a:pt x="7" y="68"/>
                  </a:lnTo>
                  <a:lnTo>
                    <a:pt x="12" y="68"/>
                  </a:lnTo>
                  <a:lnTo>
                    <a:pt x="15" y="68"/>
                  </a:lnTo>
                  <a:lnTo>
                    <a:pt x="19" y="68"/>
                  </a:lnTo>
                  <a:lnTo>
                    <a:pt x="23" y="68"/>
                  </a:lnTo>
                  <a:lnTo>
                    <a:pt x="28" y="67"/>
                  </a:lnTo>
                  <a:lnTo>
                    <a:pt x="26" y="94"/>
                  </a:lnTo>
                  <a:lnTo>
                    <a:pt x="26" y="123"/>
                  </a:lnTo>
                  <a:lnTo>
                    <a:pt x="26" y="154"/>
                  </a:lnTo>
                  <a:lnTo>
                    <a:pt x="26" y="182"/>
                  </a:lnTo>
                  <a:lnTo>
                    <a:pt x="28" y="208"/>
                  </a:lnTo>
                  <a:lnTo>
                    <a:pt x="15" y="208"/>
                  </a:lnTo>
                  <a:lnTo>
                    <a:pt x="1" y="208"/>
                  </a:lnTo>
                  <a:lnTo>
                    <a:pt x="4" y="182"/>
                  </a:lnTo>
                  <a:lnTo>
                    <a:pt x="4" y="154"/>
                  </a:lnTo>
                  <a:lnTo>
                    <a:pt x="4" y="123"/>
                  </a:lnTo>
                  <a:lnTo>
                    <a:pt x="4" y="94"/>
                  </a:lnTo>
                  <a:lnTo>
                    <a:pt x="1" y="67"/>
                  </a:lnTo>
                  <a:close/>
                  <a:moveTo>
                    <a:pt x="15" y="0"/>
                  </a:moveTo>
                  <a:lnTo>
                    <a:pt x="19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1" y="15"/>
                  </a:lnTo>
                  <a:lnTo>
                    <a:pt x="30" y="19"/>
                  </a:lnTo>
                  <a:lnTo>
                    <a:pt x="28" y="23"/>
                  </a:lnTo>
                  <a:lnTo>
                    <a:pt x="26" y="26"/>
                  </a:lnTo>
                  <a:lnTo>
                    <a:pt x="23" y="29"/>
                  </a:lnTo>
                  <a:lnTo>
                    <a:pt x="19" y="30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8" y="29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3" y="8"/>
                  </a:lnTo>
                  <a:lnTo>
                    <a:pt x="5" y="4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37"/>
            <p:cNvSpPr>
              <a:spLocks/>
            </p:cNvSpPr>
            <p:nvPr/>
          </p:nvSpPr>
          <p:spPr bwMode="auto">
            <a:xfrm>
              <a:off x="7191376" y="6353175"/>
              <a:ext cx="36513" cy="58737"/>
            </a:xfrm>
            <a:custGeom>
              <a:avLst/>
              <a:gdLst>
                <a:gd name="T0" fmla="*/ 60 w 92"/>
                <a:gd name="T1" fmla="*/ 1 h 148"/>
                <a:gd name="T2" fmla="*/ 77 w 92"/>
                <a:gd name="T3" fmla="*/ 6 h 148"/>
                <a:gd name="T4" fmla="*/ 82 w 92"/>
                <a:gd name="T5" fmla="*/ 13 h 148"/>
                <a:gd name="T6" fmla="*/ 78 w 92"/>
                <a:gd name="T7" fmla="*/ 24 h 148"/>
                <a:gd name="T8" fmla="*/ 76 w 92"/>
                <a:gd name="T9" fmla="*/ 29 h 148"/>
                <a:gd name="T10" fmla="*/ 71 w 92"/>
                <a:gd name="T11" fmla="*/ 25 h 148"/>
                <a:gd name="T12" fmla="*/ 64 w 92"/>
                <a:gd name="T13" fmla="*/ 17 h 148"/>
                <a:gd name="T14" fmla="*/ 54 w 92"/>
                <a:gd name="T15" fmla="*/ 12 h 148"/>
                <a:gd name="T16" fmla="*/ 42 w 92"/>
                <a:gd name="T17" fmla="*/ 11 h 148"/>
                <a:gd name="T18" fmla="*/ 33 w 92"/>
                <a:gd name="T19" fmla="*/ 15 h 148"/>
                <a:gd name="T20" fmla="*/ 27 w 92"/>
                <a:gd name="T21" fmla="*/ 20 h 148"/>
                <a:gd name="T22" fmla="*/ 22 w 92"/>
                <a:gd name="T23" fmla="*/ 30 h 148"/>
                <a:gd name="T24" fmla="*/ 22 w 92"/>
                <a:gd name="T25" fmla="*/ 42 h 148"/>
                <a:gd name="T26" fmla="*/ 27 w 92"/>
                <a:gd name="T27" fmla="*/ 51 h 148"/>
                <a:gd name="T28" fmla="*/ 34 w 92"/>
                <a:gd name="T29" fmla="*/ 57 h 148"/>
                <a:gd name="T30" fmla="*/ 48 w 92"/>
                <a:gd name="T31" fmla="*/ 62 h 148"/>
                <a:gd name="T32" fmla="*/ 66 w 92"/>
                <a:gd name="T33" fmla="*/ 68 h 148"/>
                <a:gd name="T34" fmla="*/ 78 w 92"/>
                <a:gd name="T35" fmla="*/ 73 h 148"/>
                <a:gd name="T36" fmla="*/ 86 w 92"/>
                <a:gd name="T37" fmla="*/ 82 h 148"/>
                <a:gd name="T38" fmla="*/ 92 w 92"/>
                <a:gd name="T39" fmla="*/ 101 h 148"/>
                <a:gd name="T40" fmla="*/ 89 w 92"/>
                <a:gd name="T41" fmla="*/ 118 h 148"/>
                <a:gd name="T42" fmla="*/ 82 w 92"/>
                <a:gd name="T43" fmla="*/ 128 h 148"/>
                <a:gd name="T44" fmla="*/ 73 w 92"/>
                <a:gd name="T45" fmla="*/ 137 h 148"/>
                <a:gd name="T46" fmla="*/ 60 w 92"/>
                <a:gd name="T47" fmla="*/ 144 h 148"/>
                <a:gd name="T48" fmla="*/ 38 w 92"/>
                <a:gd name="T49" fmla="*/ 148 h 148"/>
                <a:gd name="T50" fmla="*/ 15 w 92"/>
                <a:gd name="T51" fmla="*/ 145 h 148"/>
                <a:gd name="T52" fmla="*/ 0 w 92"/>
                <a:gd name="T53" fmla="*/ 139 h 148"/>
                <a:gd name="T54" fmla="*/ 4 w 92"/>
                <a:gd name="T55" fmla="*/ 128 h 148"/>
                <a:gd name="T56" fmla="*/ 5 w 92"/>
                <a:gd name="T57" fmla="*/ 117 h 148"/>
                <a:gd name="T58" fmla="*/ 11 w 92"/>
                <a:gd name="T59" fmla="*/ 121 h 148"/>
                <a:gd name="T60" fmla="*/ 18 w 92"/>
                <a:gd name="T61" fmla="*/ 127 h 148"/>
                <a:gd name="T62" fmla="*/ 25 w 92"/>
                <a:gd name="T63" fmla="*/ 133 h 148"/>
                <a:gd name="T64" fmla="*/ 37 w 92"/>
                <a:gd name="T65" fmla="*/ 136 h 148"/>
                <a:gd name="T66" fmla="*/ 48 w 92"/>
                <a:gd name="T67" fmla="*/ 137 h 148"/>
                <a:gd name="T68" fmla="*/ 58 w 92"/>
                <a:gd name="T69" fmla="*/ 133 h 148"/>
                <a:gd name="T70" fmla="*/ 66 w 92"/>
                <a:gd name="T71" fmla="*/ 127 h 148"/>
                <a:gd name="T72" fmla="*/ 71 w 92"/>
                <a:gd name="T73" fmla="*/ 117 h 148"/>
                <a:gd name="T74" fmla="*/ 71 w 92"/>
                <a:gd name="T75" fmla="*/ 105 h 148"/>
                <a:gd name="T76" fmla="*/ 66 w 92"/>
                <a:gd name="T77" fmla="*/ 97 h 148"/>
                <a:gd name="T78" fmla="*/ 54 w 92"/>
                <a:gd name="T79" fmla="*/ 89 h 148"/>
                <a:gd name="T80" fmla="*/ 37 w 92"/>
                <a:gd name="T81" fmla="*/ 83 h 148"/>
                <a:gd name="T82" fmla="*/ 20 w 92"/>
                <a:gd name="T83" fmla="*/ 77 h 148"/>
                <a:gd name="T84" fmla="*/ 11 w 92"/>
                <a:gd name="T85" fmla="*/ 69 h 148"/>
                <a:gd name="T86" fmla="*/ 3 w 92"/>
                <a:gd name="T87" fmla="*/ 56 h 148"/>
                <a:gd name="T88" fmla="*/ 2 w 92"/>
                <a:gd name="T89" fmla="*/ 38 h 148"/>
                <a:gd name="T90" fmla="*/ 5 w 92"/>
                <a:gd name="T91" fmla="*/ 27 h 148"/>
                <a:gd name="T92" fmla="*/ 11 w 92"/>
                <a:gd name="T93" fmla="*/ 17 h 148"/>
                <a:gd name="T94" fmla="*/ 19 w 92"/>
                <a:gd name="T95" fmla="*/ 9 h 148"/>
                <a:gd name="T96" fmla="*/ 30 w 92"/>
                <a:gd name="T97" fmla="*/ 3 h 148"/>
                <a:gd name="T98" fmla="*/ 50 w 92"/>
                <a:gd name="T9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" h="148">
                  <a:moveTo>
                    <a:pt x="50" y="0"/>
                  </a:moveTo>
                  <a:lnTo>
                    <a:pt x="60" y="1"/>
                  </a:lnTo>
                  <a:lnTo>
                    <a:pt x="69" y="3"/>
                  </a:lnTo>
                  <a:lnTo>
                    <a:pt x="77" y="6"/>
                  </a:lnTo>
                  <a:lnTo>
                    <a:pt x="84" y="9"/>
                  </a:lnTo>
                  <a:lnTo>
                    <a:pt x="82" y="13"/>
                  </a:lnTo>
                  <a:lnTo>
                    <a:pt x="80" y="19"/>
                  </a:lnTo>
                  <a:lnTo>
                    <a:pt x="78" y="24"/>
                  </a:lnTo>
                  <a:lnTo>
                    <a:pt x="77" y="27"/>
                  </a:lnTo>
                  <a:lnTo>
                    <a:pt x="76" y="29"/>
                  </a:lnTo>
                  <a:lnTo>
                    <a:pt x="73" y="29"/>
                  </a:lnTo>
                  <a:lnTo>
                    <a:pt x="71" y="25"/>
                  </a:lnTo>
                  <a:lnTo>
                    <a:pt x="68" y="21"/>
                  </a:lnTo>
                  <a:lnTo>
                    <a:pt x="64" y="17"/>
                  </a:lnTo>
                  <a:lnTo>
                    <a:pt x="59" y="13"/>
                  </a:lnTo>
                  <a:lnTo>
                    <a:pt x="54" y="12"/>
                  </a:lnTo>
                  <a:lnTo>
                    <a:pt x="47" y="11"/>
                  </a:lnTo>
                  <a:lnTo>
                    <a:pt x="42" y="11"/>
                  </a:lnTo>
                  <a:lnTo>
                    <a:pt x="38" y="12"/>
                  </a:lnTo>
                  <a:lnTo>
                    <a:pt x="33" y="15"/>
                  </a:lnTo>
                  <a:lnTo>
                    <a:pt x="30" y="17"/>
                  </a:lnTo>
                  <a:lnTo>
                    <a:pt x="27" y="20"/>
                  </a:lnTo>
                  <a:lnTo>
                    <a:pt x="24" y="25"/>
                  </a:lnTo>
                  <a:lnTo>
                    <a:pt x="22" y="30"/>
                  </a:lnTo>
                  <a:lnTo>
                    <a:pt x="22" y="36"/>
                  </a:lnTo>
                  <a:lnTo>
                    <a:pt x="22" y="42"/>
                  </a:lnTo>
                  <a:lnTo>
                    <a:pt x="24" y="47"/>
                  </a:lnTo>
                  <a:lnTo>
                    <a:pt x="27" y="51"/>
                  </a:lnTo>
                  <a:lnTo>
                    <a:pt x="31" y="54"/>
                  </a:lnTo>
                  <a:lnTo>
                    <a:pt x="34" y="57"/>
                  </a:lnTo>
                  <a:lnTo>
                    <a:pt x="40" y="60"/>
                  </a:lnTo>
                  <a:lnTo>
                    <a:pt x="48" y="62"/>
                  </a:lnTo>
                  <a:lnTo>
                    <a:pt x="57" y="64"/>
                  </a:lnTo>
                  <a:lnTo>
                    <a:pt x="66" y="68"/>
                  </a:lnTo>
                  <a:lnTo>
                    <a:pt x="74" y="71"/>
                  </a:lnTo>
                  <a:lnTo>
                    <a:pt x="78" y="73"/>
                  </a:lnTo>
                  <a:lnTo>
                    <a:pt x="83" y="78"/>
                  </a:lnTo>
                  <a:lnTo>
                    <a:pt x="86" y="82"/>
                  </a:lnTo>
                  <a:lnTo>
                    <a:pt x="91" y="90"/>
                  </a:lnTo>
                  <a:lnTo>
                    <a:pt x="92" y="101"/>
                  </a:lnTo>
                  <a:lnTo>
                    <a:pt x="91" y="110"/>
                  </a:lnTo>
                  <a:lnTo>
                    <a:pt x="89" y="118"/>
                  </a:lnTo>
                  <a:lnTo>
                    <a:pt x="85" y="124"/>
                  </a:lnTo>
                  <a:lnTo>
                    <a:pt x="82" y="128"/>
                  </a:lnTo>
                  <a:lnTo>
                    <a:pt x="77" y="133"/>
                  </a:lnTo>
                  <a:lnTo>
                    <a:pt x="73" y="137"/>
                  </a:lnTo>
                  <a:lnTo>
                    <a:pt x="67" y="141"/>
                  </a:lnTo>
                  <a:lnTo>
                    <a:pt x="60" y="144"/>
                  </a:lnTo>
                  <a:lnTo>
                    <a:pt x="50" y="146"/>
                  </a:lnTo>
                  <a:lnTo>
                    <a:pt x="38" y="148"/>
                  </a:lnTo>
                  <a:lnTo>
                    <a:pt x="25" y="146"/>
                  </a:lnTo>
                  <a:lnTo>
                    <a:pt x="15" y="145"/>
                  </a:lnTo>
                  <a:lnTo>
                    <a:pt x="7" y="142"/>
                  </a:lnTo>
                  <a:lnTo>
                    <a:pt x="0" y="139"/>
                  </a:lnTo>
                  <a:lnTo>
                    <a:pt x="2" y="134"/>
                  </a:lnTo>
                  <a:lnTo>
                    <a:pt x="4" y="128"/>
                  </a:lnTo>
                  <a:lnTo>
                    <a:pt x="5" y="122"/>
                  </a:lnTo>
                  <a:lnTo>
                    <a:pt x="5" y="117"/>
                  </a:lnTo>
                  <a:lnTo>
                    <a:pt x="10" y="117"/>
                  </a:lnTo>
                  <a:lnTo>
                    <a:pt x="11" y="121"/>
                  </a:lnTo>
                  <a:lnTo>
                    <a:pt x="14" y="124"/>
                  </a:lnTo>
                  <a:lnTo>
                    <a:pt x="18" y="127"/>
                  </a:lnTo>
                  <a:lnTo>
                    <a:pt x="21" y="130"/>
                  </a:lnTo>
                  <a:lnTo>
                    <a:pt x="25" y="133"/>
                  </a:lnTo>
                  <a:lnTo>
                    <a:pt x="31" y="135"/>
                  </a:lnTo>
                  <a:lnTo>
                    <a:pt x="37" y="136"/>
                  </a:lnTo>
                  <a:lnTo>
                    <a:pt x="42" y="137"/>
                  </a:lnTo>
                  <a:lnTo>
                    <a:pt x="48" y="137"/>
                  </a:lnTo>
                  <a:lnTo>
                    <a:pt x="54" y="135"/>
                  </a:lnTo>
                  <a:lnTo>
                    <a:pt x="58" y="133"/>
                  </a:lnTo>
                  <a:lnTo>
                    <a:pt x="63" y="131"/>
                  </a:lnTo>
                  <a:lnTo>
                    <a:pt x="66" y="127"/>
                  </a:lnTo>
                  <a:lnTo>
                    <a:pt x="69" y="122"/>
                  </a:lnTo>
                  <a:lnTo>
                    <a:pt x="71" y="117"/>
                  </a:lnTo>
                  <a:lnTo>
                    <a:pt x="72" y="110"/>
                  </a:lnTo>
                  <a:lnTo>
                    <a:pt x="71" y="105"/>
                  </a:lnTo>
                  <a:lnTo>
                    <a:pt x="69" y="100"/>
                  </a:lnTo>
                  <a:lnTo>
                    <a:pt x="66" y="97"/>
                  </a:lnTo>
                  <a:lnTo>
                    <a:pt x="60" y="92"/>
                  </a:lnTo>
                  <a:lnTo>
                    <a:pt x="54" y="89"/>
                  </a:lnTo>
                  <a:lnTo>
                    <a:pt x="46" y="86"/>
                  </a:lnTo>
                  <a:lnTo>
                    <a:pt x="37" y="83"/>
                  </a:lnTo>
                  <a:lnTo>
                    <a:pt x="28" y="80"/>
                  </a:lnTo>
                  <a:lnTo>
                    <a:pt x="20" y="77"/>
                  </a:lnTo>
                  <a:lnTo>
                    <a:pt x="14" y="73"/>
                  </a:lnTo>
                  <a:lnTo>
                    <a:pt x="11" y="69"/>
                  </a:lnTo>
                  <a:lnTo>
                    <a:pt x="6" y="65"/>
                  </a:lnTo>
                  <a:lnTo>
                    <a:pt x="3" y="56"/>
                  </a:lnTo>
                  <a:lnTo>
                    <a:pt x="2" y="45"/>
                  </a:lnTo>
                  <a:lnTo>
                    <a:pt x="2" y="38"/>
                  </a:lnTo>
                  <a:lnTo>
                    <a:pt x="3" y="33"/>
                  </a:lnTo>
                  <a:lnTo>
                    <a:pt x="5" y="27"/>
                  </a:lnTo>
                  <a:lnTo>
                    <a:pt x="7" y="22"/>
                  </a:lnTo>
                  <a:lnTo>
                    <a:pt x="11" y="17"/>
                  </a:lnTo>
                  <a:lnTo>
                    <a:pt x="14" y="13"/>
                  </a:lnTo>
                  <a:lnTo>
                    <a:pt x="19" y="9"/>
                  </a:lnTo>
                  <a:lnTo>
                    <a:pt x="24" y="7"/>
                  </a:lnTo>
                  <a:lnTo>
                    <a:pt x="30" y="3"/>
                  </a:lnTo>
                  <a:lnTo>
                    <a:pt x="39" y="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38"/>
            <p:cNvSpPr>
              <a:spLocks noEditPoints="1"/>
            </p:cNvSpPr>
            <p:nvPr/>
          </p:nvSpPr>
          <p:spPr bwMode="auto">
            <a:xfrm>
              <a:off x="7242176" y="6327775"/>
              <a:ext cx="11113" cy="82550"/>
            </a:xfrm>
            <a:custGeom>
              <a:avLst/>
              <a:gdLst>
                <a:gd name="T0" fmla="*/ 1 w 29"/>
                <a:gd name="T1" fmla="*/ 67 h 208"/>
                <a:gd name="T2" fmla="*/ 7 w 29"/>
                <a:gd name="T3" fmla="*/ 68 h 208"/>
                <a:gd name="T4" fmla="*/ 11 w 29"/>
                <a:gd name="T5" fmla="*/ 68 h 208"/>
                <a:gd name="T6" fmla="*/ 15 w 29"/>
                <a:gd name="T7" fmla="*/ 68 h 208"/>
                <a:gd name="T8" fmla="*/ 18 w 29"/>
                <a:gd name="T9" fmla="*/ 68 h 208"/>
                <a:gd name="T10" fmla="*/ 22 w 29"/>
                <a:gd name="T11" fmla="*/ 68 h 208"/>
                <a:gd name="T12" fmla="*/ 28 w 29"/>
                <a:gd name="T13" fmla="*/ 67 h 208"/>
                <a:gd name="T14" fmla="*/ 26 w 29"/>
                <a:gd name="T15" fmla="*/ 94 h 208"/>
                <a:gd name="T16" fmla="*/ 26 w 29"/>
                <a:gd name="T17" fmla="*/ 123 h 208"/>
                <a:gd name="T18" fmla="*/ 26 w 29"/>
                <a:gd name="T19" fmla="*/ 154 h 208"/>
                <a:gd name="T20" fmla="*/ 26 w 29"/>
                <a:gd name="T21" fmla="*/ 182 h 208"/>
                <a:gd name="T22" fmla="*/ 28 w 29"/>
                <a:gd name="T23" fmla="*/ 208 h 208"/>
                <a:gd name="T24" fmla="*/ 15 w 29"/>
                <a:gd name="T25" fmla="*/ 208 h 208"/>
                <a:gd name="T26" fmla="*/ 1 w 29"/>
                <a:gd name="T27" fmla="*/ 208 h 208"/>
                <a:gd name="T28" fmla="*/ 3 w 29"/>
                <a:gd name="T29" fmla="*/ 182 h 208"/>
                <a:gd name="T30" fmla="*/ 3 w 29"/>
                <a:gd name="T31" fmla="*/ 154 h 208"/>
                <a:gd name="T32" fmla="*/ 3 w 29"/>
                <a:gd name="T33" fmla="*/ 123 h 208"/>
                <a:gd name="T34" fmla="*/ 3 w 29"/>
                <a:gd name="T35" fmla="*/ 94 h 208"/>
                <a:gd name="T36" fmla="*/ 1 w 29"/>
                <a:gd name="T37" fmla="*/ 67 h 208"/>
                <a:gd name="T38" fmla="*/ 15 w 29"/>
                <a:gd name="T39" fmla="*/ 0 h 208"/>
                <a:gd name="T40" fmla="*/ 18 w 29"/>
                <a:gd name="T41" fmla="*/ 1 h 208"/>
                <a:gd name="T42" fmla="*/ 22 w 29"/>
                <a:gd name="T43" fmla="*/ 2 h 208"/>
                <a:gd name="T44" fmla="*/ 25 w 29"/>
                <a:gd name="T45" fmla="*/ 4 h 208"/>
                <a:gd name="T46" fmla="*/ 28 w 29"/>
                <a:gd name="T47" fmla="*/ 8 h 208"/>
                <a:gd name="T48" fmla="*/ 29 w 29"/>
                <a:gd name="T49" fmla="*/ 11 h 208"/>
                <a:gd name="T50" fmla="*/ 29 w 29"/>
                <a:gd name="T51" fmla="*/ 15 h 208"/>
                <a:gd name="T52" fmla="*/ 29 w 29"/>
                <a:gd name="T53" fmla="*/ 19 h 208"/>
                <a:gd name="T54" fmla="*/ 28 w 29"/>
                <a:gd name="T55" fmla="*/ 23 h 208"/>
                <a:gd name="T56" fmla="*/ 25 w 29"/>
                <a:gd name="T57" fmla="*/ 26 h 208"/>
                <a:gd name="T58" fmla="*/ 22 w 29"/>
                <a:gd name="T59" fmla="*/ 29 h 208"/>
                <a:gd name="T60" fmla="*/ 18 w 29"/>
                <a:gd name="T61" fmla="*/ 30 h 208"/>
                <a:gd name="T62" fmla="*/ 15 w 29"/>
                <a:gd name="T63" fmla="*/ 30 h 208"/>
                <a:gd name="T64" fmla="*/ 10 w 29"/>
                <a:gd name="T65" fmla="*/ 30 h 208"/>
                <a:gd name="T66" fmla="*/ 7 w 29"/>
                <a:gd name="T67" fmla="*/ 29 h 208"/>
                <a:gd name="T68" fmla="*/ 3 w 29"/>
                <a:gd name="T69" fmla="*/ 26 h 208"/>
                <a:gd name="T70" fmla="*/ 1 w 29"/>
                <a:gd name="T71" fmla="*/ 23 h 208"/>
                <a:gd name="T72" fmla="*/ 0 w 29"/>
                <a:gd name="T73" fmla="*/ 19 h 208"/>
                <a:gd name="T74" fmla="*/ 0 w 29"/>
                <a:gd name="T75" fmla="*/ 15 h 208"/>
                <a:gd name="T76" fmla="*/ 0 w 29"/>
                <a:gd name="T77" fmla="*/ 11 h 208"/>
                <a:gd name="T78" fmla="*/ 1 w 29"/>
                <a:gd name="T79" fmla="*/ 8 h 208"/>
                <a:gd name="T80" fmla="*/ 3 w 29"/>
                <a:gd name="T81" fmla="*/ 4 h 208"/>
                <a:gd name="T82" fmla="*/ 7 w 29"/>
                <a:gd name="T83" fmla="*/ 2 h 208"/>
                <a:gd name="T84" fmla="*/ 10 w 29"/>
                <a:gd name="T85" fmla="*/ 1 h 208"/>
                <a:gd name="T86" fmla="*/ 15 w 29"/>
                <a:gd name="T8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" h="208">
                  <a:moveTo>
                    <a:pt x="1" y="67"/>
                  </a:moveTo>
                  <a:lnTo>
                    <a:pt x="7" y="68"/>
                  </a:lnTo>
                  <a:lnTo>
                    <a:pt x="11" y="68"/>
                  </a:lnTo>
                  <a:lnTo>
                    <a:pt x="15" y="68"/>
                  </a:lnTo>
                  <a:lnTo>
                    <a:pt x="18" y="68"/>
                  </a:lnTo>
                  <a:lnTo>
                    <a:pt x="22" y="68"/>
                  </a:lnTo>
                  <a:lnTo>
                    <a:pt x="28" y="67"/>
                  </a:lnTo>
                  <a:lnTo>
                    <a:pt x="26" y="94"/>
                  </a:lnTo>
                  <a:lnTo>
                    <a:pt x="26" y="123"/>
                  </a:lnTo>
                  <a:lnTo>
                    <a:pt x="26" y="154"/>
                  </a:lnTo>
                  <a:lnTo>
                    <a:pt x="26" y="182"/>
                  </a:lnTo>
                  <a:lnTo>
                    <a:pt x="28" y="208"/>
                  </a:lnTo>
                  <a:lnTo>
                    <a:pt x="15" y="208"/>
                  </a:lnTo>
                  <a:lnTo>
                    <a:pt x="1" y="208"/>
                  </a:lnTo>
                  <a:lnTo>
                    <a:pt x="3" y="182"/>
                  </a:lnTo>
                  <a:lnTo>
                    <a:pt x="3" y="154"/>
                  </a:lnTo>
                  <a:lnTo>
                    <a:pt x="3" y="123"/>
                  </a:lnTo>
                  <a:lnTo>
                    <a:pt x="3" y="94"/>
                  </a:lnTo>
                  <a:lnTo>
                    <a:pt x="1" y="67"/>
                  </a:lnTo>
                  <a:close/>
                  <a:moveTo>
                    <a:pt x="15" y="0"/>
                  </a:moveTo>
                  <a:lnTo>
                    <a:pt x="18" y="1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9" y="19"/>
                  </a:lnTo>
                  <a:lnTo>
                    <a:pt x="28" y="23"/>
                  </a:lnTo>
                  <a:lnTo>
                    <a:pt x="25" y="26"/>
                  </a:lnTo>
                  <a:lnTo>
                    <a:pt x="22" y="29"/>
                  </a:lnTo>
                  <a:lnTo>
                    <a:pt x="18" y="30"/>
                  </a:lnTo>
                  <a:lnTo>
                    <a:pt x="15" y="30"/>
                  </a:lnTo>
                  <a:lnTo>
                    <a:pt x="10" y="30"/>
                  </a:lnTo>
                  <a:lnTo>
                    <a:pt x="7" y="29"/>
                  </a:lnTo>
                  <a:lnTo>
                    <a:pt x="3" y="26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39"/>
            <p:cNvSpPr>
              <a:spLocks/>
            </p:cNvSpPr>
            <p:nvPr/>
          </p:nvSpPr>
          <p:spPr bwMode="auto">
            <a:xfrm>
              <a:off x="7272338" y="6353175"/>
              <a:ext cx="46038" cy="57150"/>
            </a:xfrm>
            <a:custGeom>
              <a:avLst/>
              <a:gdLst>
                <a:gd name="T0" fmla="*/ 73 w 120"/>
                <a:gd name="T1" fmla="*/ 0 h 144"/>
                <a:gd name="T2" fmla="*/ 82 w 120"/>
                <a:gd name="T3" fmla="*/ 1 h 144"/>
                <a:gd name="T4" fmla="*/ 89 w 120"/>
                <a:gd name="T5" fmla="*/ 2 h 144"/>
                <a:gd name="T6" fmla="*/ 95 w 120"/>
                <a:gd name="T7" fmla="*/ 4 h 144"/>
                <a:gd name="T8" fmla="*/ 100 w 120"/>
                <a:gd name="T9" fmla="*/ 8 h 144"/>
                <a:gd name="T10" fmla="*/ 105 w 120"/>
                <a:gd name="T11" fmla="*/ 11 h 144"/>
                <a:gd name="T12" fmla="*/ 110 w 120"/>
                <a:gd name="T13" fmla="*/ 15 h 144"/>
                <a:gd name="T14" fmla="*/ 113 w 120"/>
                <a:gd name="T15" fmla="*/ 20 h 144"/>
                <a:gd name="T16" fmla="*/ 117 w 120"/>
                <a:gd name="T17" fmla="*/ 27 h 144"/>
                <a:gd name="T18" fmla="*/ 120 w 120"/>
                <a:gd name="T19" fmla="*/ 38 h 144"/>
                <a:gd name="T20" fmla="*/ 120 w 120"/>
                <a:gd name="T21" fmla="*/ 52 h 144"/>
                <a:gd name="T22" fmla="*/ 120 w 120"/>
                <a:gd name="T23" fmla="*/ 79 h 144"/>
                <a:gd name="T24" fmla="*/ 119 w 120"/>
                <a:gd name="T25" fmla="*/ 107 h 144"/>
                <a:gd name="T26" fmla="*/ 119 w 120"/>
                <a:gd name="T27" fmla="*/ 126 h 144"/>
                <a:gd name="T28" fmla="*/ 120 w 120"/>
                <a:gd name="T29" fmla="*/ 136 h 144"/>
                <a:gd name="T30" fmla="*/ 120 w 120"/>
                <a:gd name="T31" fmla="*/ 144 h 144"/>
                <a:gd name="T32" fmla="*/ 113 w 120"/>
                <a:gd name="T33" fmla="*/ 144 h 144"/>
                <a:gd name="T34" fmla="*/ 108 w 120"/>
                <a:gd name="T35" fmla="*/ 144 h 144"/>
                <a:gd name="T36" fmla="*/ 95 w 120"/>
                <a:gd name="T37" fmla="*/ 144 h 144"/>
                <a:gd name="T38" fmla="*/ 96 w 120"/>
                <a:gd name="T39" fmla="*/ 113 h 144"/>
                <a:gd name="T40" fmla="*/ 97 w 120"/>
                <a:gd name="T41" fmla="*/ 79 h 144"/>
                <a:gd name="T42" fmla="*/ 97 w 120"/>
                <a:gd name="T43" fmla="*/ 61 h 144"/>
                <a:gd name="T44" fmla="*/ 96 w 120"/>
                <a:gd name="T45" fmla="*/ 47 h 144"/>
                <a:gd name="T46" fmla="*/ 93 w 120"/>
                <a:gd name="T47" fmla="*/ 36 h 144"/>
                <a:gd name="T48" fmla="*/ 88 w 120"/>
                <a:gd name="T49" fmla="*/ 27 h 144"/>
                <a:gd name="T50" fmla="*/ 82 w 120"/>
                <a:gd name="T51" fmla="*/ 21 h 144"/>
                <a:gd name="T52" fmla="*/ 74 w 120"/>
                <a:gd name="T53" fmla="*/ 17 h 144"/>
                <a:gd name="T54" fmla="*/ 65 w 120"/>
                <a:gd name="T55" fmla="*/ 16 h 144"/>
                <a:gd name="T56" fmla="*/ 52 w 120"/>
                <a:gd name="T57" fmla="*/ 17 h 144"/>
                <a:gd name="T58" fmla="*/ 42 w 120"/>
                <a:gd name="T59" fmla="*/ 21 h 144"/>
                <a:gd name="T60" fmla="*/ 34 w 120"/>
                <a:gd name="T61" fmla="*/ 28 h 144"/>
                <a:gd name="T62" fmla="*/ 29 w 120"/>
                <a:gd name="T63" fmla="*/ 38 h 144"/>
                <a:gd name="T64" fmla="*/ 25 w 120"/>
                <a:gd name="T65" fmla="*/ 51 h 144"/>
                <a:gd name="T66" fmla="*/ 24 w 120"/>
                <a:gd name="T67" fmla="*/ 64 h 144"/>
                <a:gd name="T68" fmla="*/ 24 w 120"/>
                <a:gd name="T69" fmla="*/ 90 h 144"/>
                <a:gd name="T70" fmla="*/ 25 w 120"/>
                <a:gd name="T71" fmla="*/ 118 h 144"/>
                <a:gd name="T72" fmla="*/ 26 w 120"/>
                <a:gd name="T73" fmla="*/ 144 h 144"/>
                <a:gd name="T74" fmla="*/ 13 w 120"/>
                <a:gd name="T75" fmla="*/ 144 h 144"/>
                <a:gd name="T76" fmla="*/ 0 w 120"/>
                <a:gd name="T77" fmla="*/ 144 h 144"/>
                <a:gd name="T78" fmla="*/ 2 w 120"/>
                <a:gd name="T79" fmla="*/ 118 h 144"/>
                <a:gd name="T80" fmla="*/ 3 w 120"/>
                <a:gd name="T81" fmla="*/ 90 h 144"/>
                <a:gd name="T82" fmla="*/ 3 w 120"/>
                <a:gd name="T83" fmla="*/ 59 h 144"/>
                <a:gd name="T84" fmla="*/ 2 w 120"/>
                <a:gd name="T85" fmla="*/ 30 h 144"/>
                <a:gd name="T86" fmla="*/ 0 w 120"/>
                <a:gd name="T87" fmla="*/ 3 h 144"/>
                <a:gd name="T88" fmla="*/ 5 w 120"/>
                <a:gd name="T89" fmla="*/ 4 h 144"/>
                <a:gd name="T90" fmla="*/ 9 w 120"/>
                <a:gd name="T91" fmla="*/ 4 h 144"/>
                <a:gd name="T92" fmla="*/ 13 w 120"/>
                <a:gd name="T93" fmla="*/ 4 h 144"/>
                <a:gd name="T94" fmla="*/ 18 w 120"/>
                <a:gd name="T95" fmla="*/ 4 h 144"/>
                <a:gd name="T96" fmla="*/ 22 w 120"/>
                <a:gd name="T97" fmla="*/ 3 h 144"/>
                <a:gd name="T98" fmla="*/ 25 w 120"/>
                <a:gd name="T99" fmla="*/ 3 h 144"/>
                <a:gd name="T100" fmla="*/ 24 w 120"/>
                <a:gd name="T101" fmla="*/ 27 h 144"/>
                <a:gd name="T102" fmla="*/ 25 w 120"/>
                <a:gd name="T103" fmla="*/ 27 h 144"/>
                <a:gd name="T104" fmla="*/ 34 w 120"/>
                <a:gd name="T105" fmla="*/ 16 h 144"/>
                <a:gd name="T106" fmla="*/ 44 w 120"/>
                <a:gd name="T107" fmla="*/ 7 h 144"/>
                <a:gd name="T108" fmla="*/ 58 w 120"/>
                <a:gd name="T109" fmla="*/ 2 h 144"/>
                <a:gd name="T110" fmla="*/ 73 w 120"/>
                <a:gd name="T11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0" h="144">
                  <a:moveTo>
                    <a:pt x="73" y="0"/>
                  </a:moveTo>
                  <a:lnTo>
                    <a:pt x="82" y="1"/>
                  </a:lnTo>
                  <a:lnTo>
                    <a:pt x="89" y="2"/>
                  </a:lnTo>
                  <a:lnTo>
                    <a:pt x="95" y="4"/>
                  </a:lnTo>
                  <a:lnTo>
                    <a:pt x="100" y="8"/>
                  </a:lnTo>
                  <a:lnTo>
                    <a:pt x="105" y="11"/>
                  </a:lnTo>
                  <a:lnTo>
                    <a:pt x="110" y="15"/>
                  </a:lnTo>
                  <a:lnTo>
                    <a:pt x="113" y="20"/>
                  </a:lnTo>
                  <a:lnTo>
                    <a:pt x="117" y="27"/>
                  </a:lnTo>
                  <a:lnTo>
                    <a:pt x="120" y="38"/>
                  </a:lnTo>
                  <a:lnTo>
                    <a:pt x="120" y="52"/>
                  </a:lnTo>
                  <a:lnTo>
                    <a:pt x="120" y="79"/>
                  </a:lnTo>
                  <a:lnTo>
                    <a:pt x="119" y="107"/>
                  </a:lnTo>
                  <a:lnTo>
                    <a:pt x="119" y="126"/>
                  </a:lnTo>
                  <a:lnTo>
                    <a:pt x="120" y="136"/>
                  </a:lnTo>
                  <a:lnTo>
                    <a:pt x="120" y="144"/>
                  </a:lnTo>
                  <a:lnTo>
                    <a:pt x="113" y="144"/>
                  </a:lnTo>
                  <a:lnTo>
                    <a:pt x="108" y="144"/>
                  </a:lnTo>
                  <a:lnTo>
                    <a:pt x="95" y="144"/>
                  </a:lnTo>
                  <a:lnTo>
                    <a:pt x="96" y="113"/>
                  </a:lnTo>
                  <a:lnTo>
                    <a:pt x="97" y="79"/>
                  </a:lnTo>
                  <a:lnTo>
                    <a:pt x="97" y="61"/>
                  </a:lnTo>
                  <a:lnTo>
                    <a:pt x="96" y="47"/>
                  </a:lnTo>
                  <a:lnTo>
                    <a:pt x="93" y="36"/>
                  </a:lnTo>
                  <a:lnTo>
                    <a:pt x="88" y="27"/>
                  </a:lnTo>
                  <a:lnTo>
                    <a:pt x="82" y="21"/>
                  </a:lnTo>
                  <a:lnTo>
                    <a:pt x="74" y="17"/>
                  </a:lnTo>
                  <a:lnTo>
                    <a:pt x="65" y="16"/>
                  </a:lnTo>
                  <a:lnTo>
                    <a:pt x="52" y="17"/>
                  </a:lnTo>
                  <a:lnTo>
                    <a:pt x="42" y="21"/>
                  </a:lnTo>
                  <a:lnTo>
                    <a:pt x="34" y="28"/>
                  </a:lnTo>
                  <a:lnTo>
                    <a:pt x="29" y="38"/>
                  </a:lnTo>
                  <a:lnTo>
                    <a:pt x="25" y="51"/>
                  </a:lnTo>
                  <a:lnTo>
                    <a:pt x="24" y="64"/>
                  </a:lnTo>
                  <a:lnTo>
                    <a:pt x="24" y="90"/>
                  </a:lnTo>
                  <a:lnTo>
                    <a:pt x="25" y="118"/>
                  </a:lnTo>
                  <a:lnTo>
                    <a:pt x="26" y="144"/>
                  </a:lnTo>
                  <a:lnTo>
                    <a:pt x="13" y="144"/>
                  </a:lnTo>
                  <a:lnTo>
                    <a:pt x="0" y="144"/>
                  </a:lnTo>
                  <a:lnTo>
                    <a:pt x="2" y="118"/>
                  </a:lnTo>
                  <a:lnTo>
                    <a:pt x="3" y="90"/>
                  </a:lnTo>
                  <a:lnTo>
                    <a:pt x="3" y="59"/>
                  </a:lnTo>
                  <a:lnTo>
                    <a:pt x="2" y="30"/>
                  </a:lnTo>
                  <a:lnTo>
                    <a:pt x="0" y="3"/>
                  </a:lnTo>
                  <a:lnTo>
                    <a:pt x="5" y="4"/>
                  </a:lnTo>
                  <a:lnTo>
                    <a:pt x="9" y="4"/>
                  </a:lnTo>
                  <a:lnTo>
                    <a:pt x="13" y="4"/>
                  </a:lnTo>
                  <a:lnTo>
                    <a:pt x="18" y="4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4" y="27"/>
                  </a:lnTo>
                  <a:lnTo>
                    <a:pt x="25" y="27"/>
                  </a:lnTo>
                  <a:lnTo>
                    <a:pt x="34" y="16"/>
                  </a:lnTo>
                  <a:lnTo>
                    <a:pt x="44" y="7"/>
                  </a:lnTo>
                  <a:lnTo>
                    <a:pt x="58" y="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40"/>
            <p:cNvSpPr>
              <a:spLocks noEditPoints="1"/>
            </p:cNvSpPr>
            <p:nvPr/>
          </p:nvSpPr>
          <p:spPr bwMode="auto">
            <a:xfrm>
              <a:off x="7331076" y="6353175"/>
              <a:ext cx="52388" cy="88900"/>
            </a:xfrm>
            <a:custGeom>
              <a:avLst/>
              <a:gdLst>
                <a:gd name="T0" fmla="*/ 32 w 133"/>
                <a:gd name="T1" fmla="*/ 151 h 224"/>
                <a:gd name="T2" fmla="*/ 19 w 133"/>
                <a:gd name="T3" fmla="*/ 178 h 224"/>
                <a:gd name="T4" fmla="*/ 23 w 133"/>
                <a:gd name="T5" fmla="*/ 195 h 224"/>
                <a:gd name="T6" fmla="*/ 32 w 133"/>
                <a:gd name="T7" fmla="*/ 206 h 224"/>
                <a:gd name="T8" fmla="*/ 45 w 133"/>
                <a:gd name="T9" fmla="*/ 213 h 224"/>
                <a:gd name="T10" fmla="*/ 71 w 133"/>
                <a:gd name="T11" fmla="*/ 214 h 224"/>
                <a:gd name="T12" fmla="*/ 96 w 133"/>
                <a:gd name="T13" fmla="*/ 205 h 224"/>
                <a:gd name="T14" fmla="*/ 106 w 133"/>
                <a:gd name="T15" fmla="*/ 194 h 224"/>
                <a:gd name="T16" fmla="*/ 111 w 133"/>
                <a:gd name="T17" fmla="*/ 176 h 224"/>
                <a:gd name="T18" fmla="*/ 101 w 133"/>
                <a:gd name="T19" fmla="*/ 151 h 224"/>
                <a:gd name="T20" fmla="*/ 66 w 133"/>
                <a:gd name="T21" fmla="*/ 144 h 224"/>
                <a:gd name="T22" fmla="*/ 44 w 133"/>
                <a:gd name="T23" fmla="*/ 13 h 224"/>
                <a:gd name="T24" fmla="*/ 28 w 133"/>
                <a:gd name="T25" fmla="*/ 48 h 224"/>
                <a:gd name="T26" fmla="*/ 43 w 133"/>
                <a:gd name="T27" fmla="*/ 84 h 224"/>
                <a:gd name="T28" fmla="*/ 68 w 133"/>
                <a:gd name="T29" fmla="*/ 89 h 224"/>
                <a:gd name="T30" fmla="*/ 83 w 133"/>
                <a:gd name="T31" fmla="*/ 82 h 224"/>
                <a:gd name="T32" fmla="*/ 93 w 133"/>
                <a:gd name="T33" fmla="*/ 63 h 224"/>
                <a:gd name="T34" fmla="*/ 93 w 133"/>
                <a:gd name="T35" fmla="*/ 30 h 224"/>
                <a:gd name="T36" fmla="*/ 62 w 133"/>
                <a:gd name="T37" fmla="*/ 9 h 224"/>
                <a:gd name="T38" fmla="*/ 79 w 133"/>
                <a:gd name="T39" fmla="*/ 1 h 224"/>
                <a:gd name="T40" fmla="*/ 98 w 133"/>
                <a:gd name="T41" fmla="*/ 2 h 224"/>
                <a:gd name="T42" fmla="*/ 121 w 133"/>
                <a:gd name="T43" fmla="*/ 2 h 224"/>
                <a:gd name="T44" fmla="*/ 130 w 133"/>
                <a:gd name="T45" fmla="*/ 8 h 224"/>
                <a:gd name="T46" fmla="*/ 114 w 133"/>
                <a:gd name="T47" fmla="*/ 12 h 224"/>
                <a:gd name="T48" fmla="*/ 103 w 133"/>
                <a:gd name="T49" fmla="*/ 16 h 224"/>
                <a:gd name="T50" fmla="*/ 116 w 133"/>
                <a:gd name="T51" fmla="*/ 38 h 224"/>
                <a:gd name="T52" fmla="*/ 111 w 133"/>
                <a:gd name="T53" fmla="*/ 74 h 224"/>
                <a:gd name="T54" fmla="*/ 78 w 133"/>
                <a:gd name="T55" fmla="*/ 96 h 224"/>
                <a:gd name="T56" fmla="*/ 46 w 133"/>
                <a:gd name="T57" fmla="*/ 97 h 224"/>
                <a:gd name="T58" fmla="*/ 36 w 133"/>
                <a:gd name="T59" fmla="*/ 100 h 224"/>
                <a:gd name="T60" fmla="*/ 32 w 133"/>
                <a:gd name="T61" fmla="*/ 110 h 224"/>
                <a:gd name="T62" fmla="*/ 35 w 133"/>
                <a:gd name="T63" fmla="*/ 122 h 224"/>
                <a:gd name="T64" fmla="*/ 49 w 133"/>
                <a:gd name="T65" fmla="*/ 125 h 224"/>
                <a:gd name="T66" fmla="*/ 95 w 133"/>
                <a:gd name="T67" fmla="*/ 127 h 224"/>
                <a:gd name="T68" fmla="*/ 116 w 133"/>
                <a:gd name="T69" fmla="*/ 134 h 224"/>
                <a:gd name="T70" fmla="*/ 128 w 133"/>
                <a:gd name="T71" fmla="*/ 145 h 224"/>
                <a:gd name="T72" fmla="*/ 133 w 133"/>
                <a:gd name="T73" fmla="*/ 163 h 224"/>
                <a:gd name="T74" fmla="*/ 116 w 133"/>
                <a:gd name="T75" fmla="*/ 204 h 224"/>
                <a:gd name="T76" fmla="*/ 79 w 133"/>
                <a:gd name="T77" fmla="*/ 222 h 224"/>
                <a:gd name="T78" fmla="*/ 30 w 133"/>
                <a:gd name="T79" fmla="*/ 219 h 224"/>
                <a:gd name="T80" fmla="*/ 1 w 133"/>
                <a:gd name="T81" fmla="*/ 193 h 224"/>
                <a:gd name="T82" fmla="*/ 2 w 133"/>
                <a:gd name="T83" fmla="*/ 167 h 224"/>
                <a:gd name="T84" fmla="*/ 15 w 133"/>
                <a:gd name="T85" fmla="*/ 151 h 224"/>
                <a:gd name="T86" fmla="*/ 32 w 133"/>
                <a:gd name="T87" fmla="*/ 142 h 224"/>
                <a:gd name="T88" fmla="*/ 22 w 133"/>
                <a:gd name="T89" fmla="*/ 136 h 224"/>
                <a:gd name="T90" fmla="*/ 14 w 133"/>
                <a:gd name="T91" fmla="*/ 124 h 224"/>
                <a:gd name="T92" fmla="*/ 15 w 133"/>
                <a:gd name="T93" fmla="*/ 109 h 224"/>
                <a:gd name="T94" fmla="*/ 23 w 133"/>
                <a:gd name="T95" fmla="*/ 98 h 224"/>
                <a:gd name="T96" fmla="*/ 34 w 133"/>
                <a:gd name="T97" fmla="*/ 93 h 224"/>
                <a:gd name="T98" fmla="*/ 13 w 133"/>
                <a:gd name="T99" fmla="*/ 75 h 224"/>
                <a:gd name="T100" fmla="*/ 6 w 133"/>
                <a:gd name="T101" fmla="*/ 37 h 224"/>
                <a:gd name="T102" fmla="*/ 17 w 133"/>
                <a:gd name="T103" fmla="*/ 17 h 224"/>
                <a:gd name="T104" fmla="*/ 40 w 133"/>
                <a:gd name="T105" fmla="*/ 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3" h="224">
                  <a:moveTo>
                    <a:pt x="66" y="144"/>
                  </a:moveTo>
                  <a:lnTo>
                    <a:pt x="46" y="145"/>
                  </a:lnTo>
                  <a:lnTo>
                    <a:pt x="32" y="151"/>
                  </a:lnTo>
                  <a:lnTo>
                    <a:pt x="25" y="158"/>
                  </a:lnTo>
                  <a:lnTo>
                    <a:pt x="21" y="166"/>
                  </a:lnTo>
                  <a:lnTo>
                    <a:pt x="19" y="178"/>
                  </a:lnTo>
                  <a:lnTo>
                    <a:pt x="19" y="184"/>
                  </a:lnTo>
                  <a:lnTo>
                    <a:pt x="21" y="189"/>
                  </a:lnTo>
                  <a:lnTo>
                    <a:pt x="23" y="195"/>
                  </a:lnTo>
                  <a:lnTo>
                    <a:pt x="25" y="199"/>
                  </a:lnTo>
                  <a:lnTo>
                    <a:pt x="28" y="203"/>
                  </a:lnTo>
                  <a:lnTo>
                    <a:pt x="32" y="206"/>
                  </a:lnTo>
                  <a:lnTo>
                    <a:pt x="36" y="210"/>
                  </a:lnTo>
                  <a:lnTo>
                    <a:pt x="41" y="212"/>
                  </a:lnTo>
                  <a:lnTo>
                    <a:pt x="45" y="213"/>
                  </a:lnTo>
                  <a:lnTo>
                    <a:pt x="54" y="214"/>
                  </a:lnTo>
                  <a:lnTo>
                    <a:pt x="63" y="215"/>
                  </a:lnTo>
                  <a:lnTo>
                    <a:pt x="71" y="214"/>
                  </a:lnTo>
                  <a:lnTo>
                    <a:pt x="80" y="213"/>
                  </a:lnTo>
                  <a:lnTo>
                    <a:pt x="88" y="210"/>
                  </a:lnTo>
                  <a:lnTo>
                    <a:pt x="96" y="205"/>
                  </a:lnTo>
                  <a:lnTo>
                    <a:pt x="99" y="202"/>
                  </a:lnTo>
                  <a:lnTo>
                    <a:pt x="104" y="198"/>
                  </a:lnTo>
                  <a:lnTo>
                    <a:pt x="106" y="194"/>
                  </a:lnTo>
                  <a:lnTo>
                    <a:pt x="108" y="188"/>
                  </a:lnTo>
                  <a:lnTo>
                    <a:pt x="111" y="183"/>
                  </a:lnTo>
                  <a:lnTo>
                    <a:pt x="111" y="176"/>
                  </a:lnTo>
                  <a:lnTo>
                    <a:pt x="110" y="166"/>
                  </a:lnTo>
                  <a:lnTo>
                    <a:pt x="106" y="157"/>
                  </a:lnTo>
                  <a:lnTo>
                    <a:pt x="101" y="151"/>
                  </a:lnTo>
                  <a:lnTo>
                    <a:pt x="92" y="148"/>
                  </a:lnTo>
                  <a:lnTo>
                    <a:pt x="80" y="144"/>
                  </a:lnTo>
                  <a:lnTo>
                    <a:pt x="66" y="144"/>
                  </a:lnTo>
                  <a:close/>
                  <a:moveTo>
                    <a:pt x="62" y="9"/>
                  </a:moveTo>
                  <a:lnTo>
                    <a:pt x="52" y="10"/>
                  </a:lnTo>
                  <a:lnTo>
                    <a:pt x="44" y="13"/>
                  </a:lnTo>
                  <a:lnTo>
                    <a:pt x="37" y="20"/>
                  </a:lnTo>
                  <a:lnTo>
                    <a:pt x="31" y="33"/>
                  </a:lnTo>
                  <a:lnTo>
                    <a:pt x="28" y="48"/>
                  </a:lnTo>
                  <a:lnTo>
                    <a:pt x="31" y="65"/>
                  </a:lnTo>
                  <a:lnTo>
                    <a:pt x="36" y="79"/>
                  </a:lnTo>
                  <a:lnTo>
                    <a:pt x="43" y="84"/>
                  </a:lnTo>
                  <a:lnTo>
                    <a:pt x="51" y="88"/>
                  </a:lnTo>
                  <a:lnTo>
                    <a:pt x="62" y="89"/>
                  </a:lnTo>
                  <a:lnTo>
                    <a:pt x="68" y="89"/>
                  </a:lnTo>
                  <a:lnTo>
                    <a:pt x="72" y="88"/>
                  </a:lnTo>
                  <a:lnTo>
                    <a:pt x="77" y="86"/>
                  </a:lnTo>
                  <a:lnTo>
                    <a:pt x="83" y="82"/>
                  </a:lnTo>
                  <a:lnTo>
                    <a:pt x="87" y="77"/>
                  </a:lnTo>
                  <a:lnTo>
                    <a:pt x="90" y="70"/>
                  </a:lnTo>
                  <a:lnTo>
                    <a:pt x="93" y="63"/>
                  </a:lnTo>
                  <a:lnTo>
                    <a:pt x="94" y="55"/>
                  </a:lnTo>
                  <a:lnTo>
                    <a:pt x="95" y="47"/>
                  </a:lnTo>
                  <a:lnTo>
                    <a:pt x="93" y="30"/>
                  </a:lnTo>
                  <a:lnTo>
                    <a:pt x="86" y="19"/>
                  </a:lnTo>
                  <a:lnTo>
                    <a:pt x="76" y="11"/>
                  </a:lnTo>
                  <a:lnTo>
                    <a:pt x="62" y="9"/>
                  </a:lnTo>
                  <a:close/>
                  <a:moveTo>
                    <a:pt x="62" y="0"/>
                  </a:moveTo>
                  <a:lnTo>
                    <a:pt x="72" y="1"/>
                  </a:lnTo>
                  <a:lnTo>
                    <a:pt x="79" y="1"/>
                  </a:lnTo>
                  <a:lnTo>
                    <a:pt x="86" y="1"/>
                  </a:lnTo>
                  <a:lnTo>
                    <a:pt x="93" y="2"/>
                  </a:lnTo>
                  <a:lnTo>
                    <a:pt x="98" y="2"/>
                  </a:lnTo>
                  <a:lnTo>
                    <a:pt x="103" y="2"/>
                  </a:lnTo>
                  <a:lnTo>
                    <a:pt x="107" y="2"/>
                  </a:lnTo>
                  <a:lnTo>
                    <a:pt x="121" y="2"/>
                  </a:lnTo>
                  <a:lnTo>
                    <a:pt x="131" y="1"/>
                  </a:lnTo>
                  <a:lnTo>
                    <a:pt x="131" y="4"/>
                  </a:lnTo>
                  <a:lnTo>
                    <a:pt x="130" y="8"/>
                  </a:lnTo>
                  <a:lnTo>
                    <a:pt x="131" y="10"/>
                  </a:lnTo>
                  <a:lnTo>
                    <a:pt x="131" y="13"/>
                  </a:lnTo>
                  <a:lnTo>
                    <a:pt x="114" y="12"/>
                  </a:lnTo>
                  <a:lnTo>
                    <a:pt x="98" y="11"/>
                  </a:lnTo>
                  <a:lnTo>
                    <a:pt x="97" y="12"/>
                  </a:lnTo>
                  <a:lnTo>
                    <a:pt x="103" y="16"/>
                  </a:lnTo>
                  <a:lnTo>
                    <a:pt x="108" y="21"/>
                  </a:lnTo>
                  <a:lnTo>
                    <a:pt x="112" y="27"/>
                  </a:lnTo>
                  <a:lnTo>
                    <a:pt x="116" y="38"/>
                  </a:lnTo>
                  <a:lnTo>
                    <a:pt x="117" y="50"/>
                  </a:lnTo>
                  <a:lnTo>
                    <a:pt x="116" y="63"/>
                  </a:lnTo>
                  <a:lnTo>
                    <a:pt x="111" y="74"/>
                  </a:lnTo>
                  <a:lnTo>
                    <a:pt x="103" y="84"/>
                  </a:lnTo>
                  <a:lnTo>
                    <a:pt x="92" y="91"/>
                  </a:lnTo>
                  <a:lnTo>
                    <a:pt x="78" y="96"/>
                  </a:lnTo>
                  <a:lnTo>
                    <a:pt x="62" y="97"/>
                  </a:lnTo>
                  <a:lnTo>
                    <a:pt x="54" y="97"/>
                  </a:lnTo>
                  <a:lnTo>
                    <a:pt x="46" y="97"/>
                  </a:lnTo>
                  <a:lnTo>
                    <a:pt x="43" y="97"/>
                  </a:lnTo>
                  <a:lnTo>
                    <a:pt x="40" y="98"/>
                  </a:lnTo>
                  <a:lnTo>
                    <a:pt x="36" y="100"/>
                  </a:lnTo>
                  <a:lnTo>
                    <a:pt x="34" y="102"/>
                  </a:lnTo>
                  <a:lnTo>
                    <a:pt x="32" y="106"/>
                  </a:lnTo>
                  <a:lnTo>
                    <a:pt x="32" y="110"/>
                  </a:lnTo>
                  <a:lnTo>
                    <a:pt x="32" y="115"/>
                  </a:lnTo>
                  <a:lnTo>
                    <a:pt x="33" y="118"/>
                  </a:lnTo>
                  <a:lnTo>
                    <a:pt x="35" y="122"/>
                  </a:lnTo>
                  <a:lnTo>
                    <a:pt x="39" y="123"/>
                  </a:lnTo>
                  <a:lnTo>
                    <a:pt x="43" y="125"/>
                  </a:lnTo>
                  <a:lnTo>
                    <a:pt x="49" y="125"/>
                  </a:lnTo>
                  <a:lnTo>
                    <a:pt x="66" y="126"/>
                  </a:lnTo>
                  <a:lnTo>
                    <a:pt x="81" y="126"/>
                  </a:lnTo>
                  <a:lnTo>
                    <a:pt x="95" y="127"/>
                  </a:lnTo>
                  <a:lnTo>
                    <a:pt x="105" y="130"/>
                  </a:lnTo>
                  <a:lnTo>
                    <a:pt x="112" y="132"/>
                  </a:lnTo>
                  <a:lnTo>
                    <a:pt x="116" y="134"/>
                  </a:lnTo>
                  <a:lnTo>
                    <a:pt x="121" y="137"/>
                  </a:lnTo>
                  <a:lnTo>
                    <a:pt x="124" y="141"/>
                  </a:lnTo>
                  <a:lnTo>
                    <a:pt x="128" y="145"/>
                  </a:lnTo>
                  <a:lnTo>
                    <a:pt x="130" y="149"/>
                  </a:lnTo>
                  <a:lnTo>
                    <a:pt x="132" y="155"/>
                  </a:lnTo>
                  <a:lnTo>
                    <a:pt x="133" y="163"/>
                  </a:lnTo>
                  <a:lnTo>
                    <a:pt x="129" y="185"/>
                  </a:lnTo>
                  <a:lnTo>
                    <a:pt x="123" y="195"/>
                  </a:lnTo>
                  <a:lnTo>
                    <a:pt x="116" y="204"/>
                  </a:lnTo>
                  <a:lnTo>
                    <a:pt x="106" y="212"/>
                  </a:lnTo>
                  <a:lnTo>
                    <a:pt x="95" y="219"/>
                  </a:lnTo>
                  <a:lnTo>
                    <a:pt x="79" y="222"/>
                  </a:lnTo>
                  <a:lnTo>
                    <a:pt x="62" y="224"/>
                  </a:lnTo>
                  <a:lnTo>
                    <a:pt x="44" y="222"/>
                  </a:lnTo>
                  <a:lnTo>
                    <a:pt x="30" y="219"/>
                  </a:lnTo>
                  <a:lnTo>
                    <a:pt x="17" y="212"/>
                  </a:lnTo>
                  <a:lnTo>
                    <a:pt x="7" y="204"/>
                  </a:lnTo>
                  <a:lnTo>
                    <a:pt x="1" y="193"/>
                  </a:lnTo>
                  <a:lnTo>
                    <a:pt x="0" y="181"/>
                  </a:lnTo>
                  <a:lnTo>
                    <a:pt x="0" y="173"/>
                  </a:lnTo>
                  <a:lnTo>
                    <a:pt x="2" y="167"/>
                  </a:lnTo>
                  <a:lnTo>
                    <a:pt x="6" y="160"/>
                  </a:lnTo>
                  <a:lnTo>
                    <a:pt x="10" y="155"/>
                  </a:lnTo>
                  <a:lnTo>
                    <a:pt x="15" y="151"/>
                  </a:lnTo>
                  <a:lnTo>
                    <a:pt x="21" y="146"/>
                  </a:lnTo>
                  <a:lnTo>
                    <a:pt x="26" y="144"/>
                  </a:lnTo>
                  <a:lnTo>
                    <a:pt x="32" y="142"/>
                  </a:lnTo>
                  <a:lnTo>
                    <a:pt x="32" y="142"/>
                  </a:lnTo>
                  <a:lnTo>
                    <a:pt x="26" y="140"/>
                  </a:lnTo>
                  <a:lnTo>
                    <a:pt x="22" y="136"/>
                  </a:lnTo>
                  <a:lnTo>
                    <a:pt x="18" y="133"/>
                  </a:lnTo>
                  <a:lnTo>
                    <a:pt x="15" y="128"/>
                  </a:lnTo>
                  <a:lnTo>
                    <a:pt x="14" y="124"/>
                  </a:lnTo>
                  <a:lnTo>
                    <a:pt x="13" y="118"/>
                  </a:lnTo>
                  <a:lnTo>
                    <a:pt x="14" y="114"/>
                  </a:lnTo>
                  <a:lnTo>
                    <a:pt x="15" y="109"/>
                  </a:lnTo>
                  <a:lnTo>
                    <a:pt x="17" y="105"/>
                  </a:lnTo>
                  <a:lnTo>
                    <a:pt x="21" y="101"/>
                  </a:lnTo>
                  <a:lnTo>
                    <a:pt x="23" y="98"/>
                  </a:lnTo>
                  <a:lnTo>
                    <a:pt x="27" y="96"/>
                  </a:lnTo>
                  <a:lnTo>
                    <a:pt x="31" y="95"/>
                  </a:lnTo>
                  <a:lnTo>
                    <a:pt x="34" y="93"/>
                  </a:lnTo>
                  <a:lnTo>
                    <a:pt x="34" y="92"/>
                  </a:lnTo>
                  <a:lnTo>
                    <a:pt x="22" y="86"/>
                  </a:lnTo>
                  <a:lnTo>
                    <a:pt x="13" y="75"/>
                  </a:lnTo>
                  <a:lnTo>
                    <a:pt x="7" y="64"/>
                  </a:lnTo>
                  <a:lnTo>
                    <a:pt x="5" y="48"/>
                  </a:lnTo>
                  <a:lnTo>
                    <a:pt x="6" y="37"/>
                  </a:lnTo>
                  <a:lnTo>
                    <a:pt x="9" y="27"/>
                  </a:lnTo>
                  <a:lnTo>
                    <a:pt x="13" y="21"/>
                  </a:lnTo>
                  <a:lnTo>
                    <a:pt x="17" y="17"/>
                  </a:lnTo>
                  <a:lnTo>
                    <a:pt x="22" y="12"/>
                  </a:lnTo>
                  <a:lnTo>
                    <a:pt x="31" y="7"/>
                  </a:lnTo>
                  <a:lnTo>
                    <a:pt x="40" y="3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41"/>
            <p:cNvSpPr>
              <a:spLocks noEditPoints="1"/>
            </p:cNvSpPr>
            <p:nvPr/>
          </p:nvSpPr>
          <p:spPr bwMode="auto">
            <a:xfrm>
              <a:off x="7413626" y="6327775"/>
              <a:ext cx="74613" cy="82550"/>
            </a:xfrm>
            <a:custGeom>
              <a:avLst/>
              <a:gdLst>
                <a:gd name="T0" fmla="*/ 89 w 188"/>
                <a:gd name="T1" fmla="*/ 40 h 208"/>
                <a:gd name="T2" fmla="*/ 56 w 188"/>
                <a:gd name="T3" fmla="*/ 116 h 208"/>
                <a:gd name="T4" fmla="*/ 72 w 188"/>
                <a:gd name="T5" fmla="*/ 116 h 208"/>
                <a:gd name="T6" fmla="*/ 89 w 188"/>
                <a:gd name="T7" fmla="*/ 117 h 208"/>
                <a:gd name="T8" fmla="*/ 105 w 188"/>
                <a:gd name="T9" fmla="*/ 117 h 208"/>
                <a:gd name="T10" fmla="*/ 122 w 188"/>
                <a:gd name="T11" fmla="*/ 116 h 208"/>
                <a:gd name="T12" fmla="*/ 89 w 188"/>
                <a:gd name="T13" fmla="*/ 40 h 208"/>
                <a:gd name="T14" fmla="*/ 93 w 188"/>
                <a:gd name="T15" fmla="*/ 0 h 208"/>
                <a:gd name="T16" fmla="*/ 99 w 188"/>
                <a:gd name="T17" fmla="*/ 0 h 208"/>
                <a:gd name="T18" fmla="*/ 114 w 188"/>
                <a:gd name="T19" fmla="*/ 38 h 208"/>
                <a:gd name="T20" fmla="*/ 131 w 188"/>
                <a:gd name="T21" fmla="*/ 79 h 208"/>
                <a:gd name="T22" fmla="*/ 149 w 188"/>
                <a:gd name="T23" fmla="*/ 119 h 208"/>
                <a:gd name="T24" fmla="*/ 164 w 188"/>
                <a:gd name="T25" fmla="*/ 156 h 208"/>
                <a:gd name="T26" fmla="*/ 171 w 188"/>
                <a:gd name="T27" fmla="*/ 173 h 208"/>
                <a:gd name="T28" fmla="*/ 178 w 188"/>
                <a:gd name="T29" fmla="*/ 188 h 208"/>
                <a:gd name="T30" fmla="*/ 184 w 188"/>
                <a:gd name="T31" fmla="*/ 200 h 208"/>
                <a:gd name="T32" fmla="*/ 188 w 188"/>
                <a:gd name="T33" fmla="*/ 208 h 208"/>
                <a:gd name="T34" fmla="*/ 180 w 188"/>
                <a:gd name="T35" fmla="*/ 208 h 208"/>
                <a:gd name="T36" fmla="*/ 164 w 188"/>
                <a:gd name="T37" fmla="*/ 208 h 208"/>
                <a:gd name="T38" fmla="*/ 156 w 188"/>
                <a:gd name="T39" fmla="*/ 208 h 208"/>
                <a:gd name="T40" fmla="*/ 154 w 188"/>
                <a:gd name="T41" fmla="*/ 201 h 208"/>
                <a:gd name="T42" fmla="*/ 151 w 188"/>
                <a:gd name="T43" fmla="*/ 192 h 208"/>
                <a:gd name="T44" fmla="*/ 143 w 188"/>
                <a:gd name="T45" fmla="*/ 172 h 208"/>
                <a:gd name="T46" fmla="*/ 134 w 188"/>
                <a:gd name="T47" fmla="*/ 151 h 208"/>
                <a:gd name="T48" fmla="*/ 126 w 188"/>
                <a:gd name="T49" fmla="*/ 129 h 208"/>
                <a:gd name="T50" fmla="*/ 107 w 188"/>
                <a:gd name="T51" fmla="*/ 129 h 208"/>
                <a:gd name="T52" fmla="*/ 87 w 188"/>
                <a:gd name="T53" fmla="*/ 129 h 208"/>
                <a:gd name="T54" fmla="*/ 69 w 188"/>
                <a:gd name="T55" fmla="*/ 129 h 208"/>
                <a:gd name="T56" fmla="*/ 51 w 188"/>
                <a:gd name="T57" fmla="*/ 129 h 208"/>
                <a:gd name="T58" fmla="*/ 34 w 188"/>
                <a:gd name="T59" fmla="*/ 174 h 208"/>
                <a:gd name="T60" fmla="*/ 27 w 188"/>
                <a:gd name="T61" fmla="*/ 194 h 208"/>
                <a:gd name="T62" fmla="*/ 21 w 188"/>
                <a:gd name="T63" fmla="*/ 208 h 208"/>
                <a:gd name="T64" fmla="*/ 17 w 188"/>
                <a:gd name="T65" fmla="*/ 208 h 208"/>
                <a:gd name="T66" fmla="*/ 11 w 188"/>
                <a:gd name="T67" fmla="*/ 208 h 208"/>
                <a:gd name="T68" fmla="*/ 5 w 188"/>
                <a:gd name="T69" fmla="*/ 208 h 208"/>
                <a:gd name="T70" fmla="*/ 0 w 188"/>
                <a:gd name="T71" fmla="*/ 208 h 208"/>
                <a:gd name="T72" fmla="*/ 47 w 188"/>
                <a:gd name="T73" fmla="*/ 104 h 208"/>
                <a:gd name="T74" fmla="*/ 93 w 188"/>
                <a:gd name="T7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208">
                  <a:moveTo>
                    <a:pt x="89" y="40"/>
                  </a:moveTo>
                  <a:lnTo>
                    <a:pt x="56" y="116"/>
                  </a:lnTo>
                  <a:lnTo>
                    <a:pt x="72" y="116"/>
                  </a:lnTo>
                  <a:lnTo>
                    <a:pt x="89" y="117"/>
                  </a:lnTo>
                  <a:lnTo>
                    <a:pt x="105" y="117"/>
                  </a:lnTo>
                  <a:lnTo>
                    <a:pt x="122" y="116"/>
                  </a:lnTo>
                  <a:lnTo>
                    <a:pt x="89" y="40"/>
                  </a:lnTo>
                  <a:close/>
                  <a:moveTo>
                    <a:pt x="93" y="0"/>
                  </a:moveTo>
                  <a:lnTo>
                    <a:pt x="99" y="0"/>
                  </a:lnTo>
                  <a:lnTo>
                    <a:pt x="114" y="38"/>
                  </a:lnTo>
                  <a:lnTo>
                    <a:pt x="131" y="79"/>
                  </a:lnTo>
                  <a:lnTo>
                    <a:pt x="149" y="119"/>
                  </a:lnTo>
                  <a:lnTo>
                    <a:pt x="164" y="156"/>
                  </a:lnTo>
                  <a:lnTo>
                    <a:pt x="171" y="173"/>
                  </a:lnTo>
                  <a:lnTo>
                    <a:pt x="178" y="188"/>
                  </a:lnTo>
                  <a:lnTo>
                    <a:pt x="184" y="200"/>
                  </a:lnTo>
                  <a:lnTo>
                    <a:pt x="188" y="208"/>
                  </a:lnTo>
                  <a:lnTo>
                    <a:pt x="180" y="208"/>
                  </a:lnTo>
                  <a:lnTo>
                    <a:pt x="164" y="208"/>
                  </a:lnTo>
                  <a:lnTo>
                    <a:pt x="156" y="208"/>
                  </a:lnTo>
                  <a:lnTo>
                    <a:pt x="154" y="201"/>
                  </a:lnTo>
                  <a:lnTo>
                    <a:pt x="151" y="192"/>
                  </a:lnTo>
                  <a:lnTo>
                    <a:pt x="143" y="172"/>
                  </a:lnTo>
                  <a:lnTo>
                    <a:pt x="134" y="151"/>
                  </a:lnTo>
                  <a:lnTo>
                    <a:pt x="126" y="129"/>
                  </a:lnTo>
                  <a:lnTo>
                    <a:pt x="107" y="129"/>
                  </a:lnTo>
                  <a:lnTo>
                    <a:pt x="87" y="129"/>
                  </a:lnTo>
                  <a:lnTo>
                    <a:pt x="69" y="129"/>
                  </a:lnTo>
                  <a:lnTo>
                    <a:pt x="51" y="129"/>
                  </a:lnTo>
                  <a:lnTo>
                    <a:pt x="34" y="174"/>
                  </a:lnTo>
                  <a:lnTo>
                    <a:pt x="27" y="194"/>
                  </a:lnTo>
                  <a:lnTo>
                    <a:pt x="21" y="208"/>
                  </a:lnTo>
                  <a:lnTo>
                    <a:pt x="17" y="208"/>
                  </a:lnTo>
                  <a:lnTo>
                    <a:pt x="11" y="208"/>
                  </a:lnTo>
                  <a:lnTo>
                    <a:pt x="5" y="208"/>
                  </a:lnTo>
                  <a:lnTo>
                    <a:pt x="0" y="208"/>
                  </a:lnTo>
                  <a:lnTo>
                    <a:pt x="47" y="10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42"/>
            <p:cNvSpPr>
              <a:spLocks/>
            </p:cNvSpPr>
            <p:nvPr/>
          </p:nvSpPr>
          <p:spPr bwMode="auto">
            <a:xfrm>
              <a:off x="7493001" y="6353175"/>
              <a:ext cx="49213" cy="58737"/>
            </a:xfrm>
            <a:custGeom>
              <a:avLst/>
              <a:gdLst>
                <a:gd name="T0" fmla="*/ 76 w 124"/>
                <a:gd name="T1" fmla="*/ 0 h 148"/>
                <a:gd name="T2" fmla="*/ 91 w 124"/>
                <a:gd name="T3" fmla="*/ 1 h 148"/>
                <a:gd name="T4" fmla="*/ 106 w 124"/>
                <a:gd name="T5" fmla="*/ 4 h 148"/>
                <a:gd name="T6" fmla="*/ 117 w 124"/>
                <a:gd name="T7" fmla="*/ 9 h 148"/>
                <a:gd name="T8" fmla="*/ 124 w 124"/>
                <a:gd name="T9" fmla="*/ 13 h 148"/>
                <a:gd name="T10" fmla="*/ 120 w 124"/>
                <a:gd name="T11" fmla="*/ 22 h 148"/>
                <a:gd name="T12" fmla="*/ 117 w 124"/>
                <a:gd name="T13" fmla="*/ 33 h 148"/>
                <a:gd name="T14" fmla="*/ 115 w 124"/>
                <a:gd name="T15" fmla="*/ 33 h 148"/>
                <a:gd name="T16" fmla="*/ 112 w 124"/>
                <a:gd name="T17" fmla="*/ 29 h 148"/>
                <a:gd name="T18" fmla="*/ 109 w 124"/>
                <a:gd name="T19" fmla="*/ 25 h 148"/>
                <a:gd name="T20" fmla="*/ 106 w 124"/>
                <a:gd name="T21" fmla="*/ 21 h 148"/>
                <a:gd name="T22" fmla="*/ 101 w 124"/>
                <a:gd name="T23" fmla="*/ 18 h 148"/>
                <a:gd name="T24" fmla="*/ 95 w 124"/>
                <a:gd name="T25" fmla="*/ 15 h 148"/>
                <a:gd name="T26" fmla="*/ 90 w 124"/>
                <a:gd name="T27" fmla="*/ 12 h 148"/>
                <a:gd name="T28" fmla="*/ 84 w 124"/>
                <a:gd name="T29" fmla="*/ 10 h 148"/>
                <a:gd name="T30" fmla="*/ 77 w 124"/>
                <a:gd name="T31" fmla="*/ 10 h 148"/>
                <a:gd name="T32" fmla="*/ 64 w 124"/>
                <a:gd name="T33" fmla="*/ 11 h 148"/>
                <a:gd name="T34" fmla="*/ 54 w 124"/>
                <a:gd name="T35" fmla="*/ 15 h 148"/>
                <a:gd name="T36" fmla="*/ 48 w 124"/>
                <a:gd name="T37" fmla="*/ 18 h 148"/>
                <a:gd name="T38" fmla="*/ 42 w 124"/>
                <a:gd name="T39" fmla="*/ 22 h 148"/>
                <a:gd name="T40" fmla="*/ 38 w 124"/>
                <a:gd name="T41" fmla="*/ 28 h 148"/>
                <a:gd name="T42" fmla="*/ 32 w 124"/>
                <a:gd name="T43" fmla="*/ 37 h 148"/>
                <a:gd name="T44" fmla="*/ 29 w 124"/>
                <a:gd name="T45" fmla="*/ 48 h 148"/>
                <a:gd name="T46" fmla="*/ 27 w 124"/>
                <a:gd name="T47" fmla="*/ 61 h 148"/>
                <a:gd name="T48" fmla="*/ 27 w 124"/>
                <a:gd name="T49" fmla="*/ 74 h 148"/>
                <a:gd name="T50" fmla="*/ 28 w 124"/>
                <a:gd name="T51" fmla="*/ 92 h 148"/>
                <a:gd name="T52" fmla="*/ 32 w 124"/>
                <a:gd name="T53" fmla="*/ 108 h 148"/>
                <a:gd name="T54" fmla="*/ 39 w 124"/>
                <a:gd name="T55" fmla="*/ 121 h 148"/>
                <a:gd name="T56" fmla="*/ 49 w 124"/>
                <a:gd name="T57" fmla="*/ 128 h 148"/>
                <a:gd name="T58" fmla="*/ 63 w 124"/>
                <a:gd name="T59" fmla="*/ 134 h 148"/>
                <a:gd name="T60" fmla="*/ 77 w 124"/>
                <a:gd name="T61" fmla="*/ 136 h 148"/>
                <a:gd name="T62" fmla="*/ 84 w 124"/>
                <a:gd name="T63" fmla="*/ 135 h 148"/>
                <a:gd name="T64" fmla="*/ 90 w 124"/>
                <a:gd name="T65" fmla="*/ 134 h 148"/>
                <a:gd name="T66" fmla="*/ 97 w 124"/>
                <a:gd name="T67" fmla="*/ 132 h 148"/>
                <a:gd name="T68" fmla="*/ 102 w 124"/>
                <a:gd name="T69" fmla="*/ 130 h 148"/>
                <a:gd name="T70" fmla="*/ 108 w 124"/>
                <a:gd name="T71" fmla="*/ 126 h 148"/>
                <a:gd name="T72" fmla="*/ 113 w 124"/>
                <a:gd name="T73" fmla="*/ 123 h 148"/>
                <a:gd name="T74" fmla="*/ 118 w 124"/>
                <a:gd name="T75" fmla="*/ 119 h 148"/>
                <a:gd name="T76" fmla="*/ 122 w 124"/>
                <a:gd name="T77" fmla="*/ 115 h 148"/>
                <a:gd name="T78" fmla="*/ 124 w 124"/>
                <a:gd name="T79" fmla="*/ 116 h 148"/>
                <a:gd name="T80" fmla="*/ 122 w 124"/>
                <a:gd name="T81" fmla="*/ 123 h 148"/>
                <a:gd name="T82" fmla="*/ 122 w 124"/>
                <a:gd name="T83" fmla="*/ 131 h 148"/>
                <a:gd name="T84" fmla="*/ 112 w 124"/>
                <a:gd name="T85" fmla="*/ 136 h 148"/>
                <a:gd name="T86" fmla="*/ 100 w 124"/>
                <a:gd name="T87" fmla="*/ 142 h 148"/>
                <a:gd name="T88" fmla="*/ 86 w 124"/>
                <a:gd name="T89" fmla="*/ 146 h 148"/>
                <a:gd name="T90" fmla="*/ 73 w 124"/>
                <a:gd name="T91" fmla="*/ 148 h 148"/>
                <a:gd name="T92" fmla="*/ 47 w 124"/>
                <a:gd name="T93" fmla="*/ 144 h 148"/>
                <a:gd name="T94" fmla="*/ 35 w 124"/>
                <a:gd name="T95" fmla="*/ 139 h 148"/>
                <a:gd name="T96" fmla="*/ 23 w 124"/>
                <a:gd name="T97" fmla="*/ 132 h 148"/>
                <a:gd name="T98" fmla="*/ 14 w 124"/>
                <a:gd name="T99" fmla="*/ 122 h 148"/>
                <a:gd name="T100" fmla="*/ 6 w 124"/>
                <a:gd name="T101" fmla="*/ 108 h 148"/>
                <a:gd name="T102" fmla="*/ 2 w 124"/>
                <a:gd name="T103" fmla="*/ 93 h 148"/>
                <a:gd name="T104" fmla="*/ 0 w 124"/>
                <a:gd name="T105" fmla="*/ 74 h 148"/>
                <a:gd name="T106" fmla="*/ 2 w 124"/>
                <a:gd name="T107" fmla="*/ 56 h 148"/>
                <a:gd name="T108" fmla="*/ 6 w 124"/>
                <a:gd name="T109" fmla="*/ 40 h 148"/>
                <a:gd name="T110" fmla="*/ 14 w 124"/>
                <a:gd name="T111" fmla="*/ 28 h 148"/>
                <a:gd name="T112" fmla="*/ 23 w 124"/>
                <a:gd name="T113" fmla="*/ 18 h 148"/>
                <a:gd name="T114" fmla="*/ 35 w 124"/>
                <a:gd name="T115" fmla="*/ 10 h 148"/>
                <a:gd name="T116" fmla="*/ 48 w 124"/>
                <a:gd name="T117" fmla="*/ 4 h 148"/>
                <a:gd name="T118" fmla="*/ 62 w 124"/>
                <a:gd name="T119" fmla="*/ 1 h 148"/>
                <a:gd name="T120" fmla="*/ 76 w 124"/>
                <a:gd name="T1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4" h="148">
                  <a:moveTo>
                    <a:pt x="76" y="0"/>
                  </a:moveTo>
                  <a:lnTo>
                    <a:pt x="91" y="1"/>
                  </a:lnTo>
                  <a:lnTo>
                    <a:pt x="106" y="4"/>
                  </a:lnTo>
                  <a:lnTo>
                    <a:pt x="117" y="9"/>
                  </a:lnTo>
                  <a:lnTo>
                    <a:pt x="124" y="13"/>
                  </a:lnTo>
                  <a:lnTo>
                    <a:pt x="120" y="22"/>
                  </a:lnTo>
                  <a:lnTo>
                    <a:pt x="117" y="33"/>
                  </a:lnTo>
                  <a:lnTo>
                    <a:pt x="115" y="33"/>
                  </a:lnTo>
                  <a:lnTo>
                    <a:pt x="112" y="29"/>
                  </a:lnTo>
                  <a:lnTo>
                    <a:pt x="109" y="25"/>
                  </a:lnTo>
                  <a:lnTo>
                    <a:pt x="106" y="21"/>
                  </a:lnTo>
                  <a:lnTo>
                    <a:pt x="101" y="18"/>
                  </a:lnTo>
                  <a:lnTo>
                    <a:pt x="95" y="15"/>
                  </a:lnTo>
                  <a:lnTo>
                    <a:pt x="90" y="12"/>
                  </a:lnTo>
                  <a:lnTo>
                    <a:pt x="84" y="10"/>
                  </a:lnTo>
                  <a:lnTo>
                    <a:pt x="77" y="10"/>
                  </a:lnTo>
                  <a:lnTo>
                    <a:pt x="64" y="11"/>
                  </a:lnTo>
                  <a:lnTo>
                    <a:pt x="54" y="15"/>
                  </a:lnTo>
                  <a:lnTo>
                    <a:pt x="48" y="18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2" y="37"/>
                  </a:lnTo>
                  <a:lnTo>
                    <a:pt x="29" y="48"/>
                  </a:lnTo>
                  <a:lnTo>
                    <a:pt x="27" y="61"/>
                  </a:lnTo>
                  <a:lnTo>
                    <a:pt x="27" y="74"/>
                  </a:lnTo>
                  <a:lnTo>
                    <a:pt x="28" y="92"/>
                  </a:lnTo>
                  <a:lnTo>
                    <a:pt x="32" y="108"/>
                  </a:lnTo>
                  <a:lnTo>
                    <a:pt x="39" y="121"/>
                  </a:lnTo>
                  <a:lnTo>
                    <a:pt x="49" y="128"/>
                  </a:lnTo>
                  <a:lnTo>
                    <a:pt x="63" y="134"/>
                  </a:lnTo>
                  <a:lnTo>
                    <a:pt x="77" y="136"/>
                  </a:lnTo>
                  <a:lnTo>
                    <a:pt x="84" y="135"/>
                  </a:lnTo>
                  <a:lnTo>
                    <a:pt x="90" y="134"/>
                  </a:lnTo>
                  <a:lnTo>
                    <a:pt x="97" y="132"/>
                  </a:lnTo>
                  <a:lnTo>
                    <a:pt x="102" y="130"/>
                  </a:lnTo>
                  <a:lnTo>
                    <a:pt x="108" y="126"/>
                  </a:lnTo>
                  <a:lnTo>
                    <a:pt x="113" y="123"/>
                  </a:lnTo>
                  <a:lnTo>
                    <a:pt x="118" y="119"/>
                  </a:lnTo>
                  <a:lnTo>
                    <a:pt x="122" y="115"/>
                  </a:lnTo>
                  <a:lnTo>
                    <a:pt x="124" y="116"/>
                  </a:lnTo>
                  <a:lnTo>
                    <a:pt x="122" y="123"/>
                  </a:lnTo>
                  <a:lnTo>
                    <a:pt x="122" y="131"/>
                  </a:lnTo>
                  <a:lnTo>
                    <a:pt x="112" y="136"/>
                  </a:lnTo>
                  <a:lnTo>
                    <a:pt x="100" y="142"/>
                  </a:lnTo>
                  <a:lnTo>
                    <a:pt x="86" y="146"/>
                  </a:lnTo>
                  <a:lnTo>
                    <a:pt x="73" y="148"/>
                  </a:lnTo>
                  <a:lnTo>
                    <a:pt x="47" y="144"/>
                  </a:lnTo>
                  <a:lnTo>
                    <a:pt x="35" y="139"/>
                  </a:lnTo>
                  <a:lnTo>
                    <a:pt x="23" y="132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4"/>
                  </a:lnTo>
                  <a:lnTo>
                    <a:pt x="2" y="56"/>
                  </a:lnTo>
                  <a:lnTo>
                    <a:pt x="6" y="40"/>
                  </a:lnTo>
                  <a:lnTo>
                    <a:pt x="14" y="28"/>
                  </a:lnTo>
                  <a:lnTo>
                    <a:pt x="23" y="18"/>
                  </a:lnTo>
                  <a:lnTo>
                    <a:pt x="35" y="10"/>
                  </a:lnTo>
                  <a:lnTo>
                    <a:pt x="48" y="4"/>
                  </a:lnTo>
                  <a:lnTo>
                    <a:pt x="62" y="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43"/>
            <p:cNvSpPr>
              <a:spLocks/>
            </p:cNvSpPr>
            <p:nvPr/>
          </p:nvSpPr>
          <p:spPr bwMode="auto">
            <a:xfrm>
              <a:off x="7551738" y="6353175"/>
              <a:ext cx="49213" cy="58737"/>
            </a:xfrm>
            <a:custGeom>
              <a:avLst/>
              <a:gdLst>
                <a:gd name="T0" fmla="*/ 77 w 124"/>
                <a:gd name="T1" fmla="*/ 0 h 148"/>
                <a:gd name="T2" fmla="*/ 91 w 124"/>
                <a:gd name="T3" fmla="*/ 1 h 148"/>
                <a:gd name="T4" fmla="*/ 106 w 124"/>
                <a:gd name="T5" fmla="*/ 4 h 148"/>
                <a:gd name="T6" fmla="*/ 116 w 124"/>
                <a:gd name="T7" fmla="*/ 9 h 148"/>
                <a:gd name="T8" fmla="*/ 124 w 124"/>
                <a:gd name="T9" fmla="*/ 13 h 148"/>
                <a:gd name="T10" fmla="*/ 121 w 124"/>
                <a:gd name="T11" fmla="*/ 22 h 148"/>
                <a:gd name="T12" fmla="*/ 117 w 124"/>
                <a:gd name="T13" fmla="*/ 33 h 148"/>
                <a:gd name="T14" fmla="*/ 115 w 124"/>
                <a:gd name="T15" fmla="*/ 33 h 148"/>
                <a:gd name="T16" fmla="*/ 113 w 124"/>
                <a:gd name="T17" fmla="*/ 29 h 148"/>
                <a:gd name="T18" fmla="*/ 109 w 124"/>
                <a:gd name="T19" fmla="*/ 25 h 148"/>
                <a:gd name="T20" fmla="*/ 106 w 124"/>
                <a:gd name="T21" fmla="*/ 21 h 148"/>
                <a:gd name="T22" fmla="*/ 101 w 124"/>
                <a:gd name="T23" fmla="*/ 18 h 148"/>
                <a:gd name="T24" fmla="*/ 96 w 124"/>
                <a:gd name="T25" fmla="*/ 15 h 148"/>
                <a:gd name="T26" fmla="*/ 90 w 124"/>
                <a:gd name="T27" fmla="*/ 12 h 148"/>
                <a:gd name="T28" fmla="*/ 83 w 124"/>
                <a:gd name="T29" fmla="*/ 10 h 148"/>
                <a:gd name="T30" fmla="*/ 77 w 124"/>
                <a:gd name="T31" fmla="*/ 10 h 148"/>
                <a:gd name="T32" fmla="*/ 64 w 124"/>
                <a:gd name="T33" fmla="*/ 11 h 148"/>
                <a:gd name="T34" fmla="*/ 54 w 124"/>
                <a:gd name="T35" fmla="*/ 15 h 148"/>
                <a:gd name="T36" fmla="*/ 48 w 124"/>
                <a:gd name="T37" fmla="*/ 18 h 148"/>
                <a:gd name="T38" fmla="*/ 43 w 124"/>
                <a:gd name="T39" fmla="*/ 22 h 148"/>
                <a:gd name="T40" fmla="*/ 38 w 124"/>
                <a:gd name="T41" fmla="*/ 28 h 148"/>
                <a:gd name="T42" fmla="*/ 33 w 124"/>
                <a:gd name="T43" fmla="*/ 37 h 148"/>
                <a:gd name="T44" fmla="*/ 29 w 124"/>
                <a:gd name="T45" fmla="*/ 48 h 148"/>
                <a:gd name="T46" fmla="*/ 27 w 124"/>
                <a:gd name="T47" fmla="*/ 61 h 148"/>
                <a:gd name="T48" fmla="*/ 26 w 124"/>
                <a:gd name="T49" fmla="*/ 74 h 148"/>
                <a:gd name="T50" fmla="*/ 28 w 124"/>
                <a:gd name="T51" fmla="*/ 92 h 148"/>
                <a:gd name="T52" fmla="*/ 33 w 124"/>
                <a:gd name="T53" fmla="*/ 108 h 148"/>
                <a:gd name="T54" fmla="*/ 39 w 124"/>
                <a:gd name="T55" fmla="*/ 121 h 148"/>
                <a:gd name="T56" fmla="*/ 50 w 124"/>
                <a:gd name="T57" fmla="*/ 128 h 148"/>
                <a:gd name="T58" fmla="*/ 62 w 124"/>
                <a:gd name="T59" fmla="*/ 134 h 148"/>
                <a:gd name="T60" fmla="*/ 78 w 124"/>
                <a:gd name="T61" fmla="*/ 136 h 148"/>
                <a:gd name="T62" fmla="*/ 83 w 124"/>
                <a:gd name="T63" fmla="*/ 135 h 148"/>
                <a:gd name="T64" fmla="*/ 90 w 124"/>
                <a:gd name="T65" fmla="*/ 134 h 148"/>
                <a:gd name="T66" fmla="*/ 96 w 124"/>
                <a:gd name="T67" fmla="*/ 132 h 148"/>
                <a:gd name="T68" fmla="*/ 103 w 124"/>
                <a:gd name="T69" fmla="*/ 130 h 148"/>
                <a:gd name="T70" fmla="*/ 108 w 124"/>
                <a:gd name="T71" fmla="*/ 126 h 148"/>
                <a:gd name="T72" fmla="*/ 114 w 124"/>
                <a:gd name="T73" fmla="*/ 123 h 148"/>
                <a:gd name="T74" fmla="*/ 118 w 124"/>
                <a:gd name="T75" fmla="*/ 119 h 148"/>
                <a:gd name="T76" fmla="*/ 123 w 124"/>
                <a:gd name="T77" fmla="*/ 115 h 148"/>
                <a:gd name="T78" fmla="*/ 124 w 124"/>
                <a:gd name="T79" fmla="*/ 116 h 148"/>
                <a:gd name="T80" fmla="*/ 123 w 124"/>
                <a:gd name="T81" fmla="*/ 123 h 148"/>
                <a:gd name="T82" fmla="*/ 122 w 124"/>
                <a:gd name="T83" fmla="*/ 131 h 148"/>
                <a:gd name="T84" fmla="*/ 113 w 124"/>
                <a:gd name="T85" fmla="*/ 136 h 148"/>
                <a:gd name="T86" fmla="*/ 100 w 124"/>
                <a:gd name="T87" fmla="*/ 142 h 148"/>
                <a:gd name="T88" fmla="*/ 87 w 124"/>
                <a:gd name="T89" fmla="*/ 146 h 148"/>
                <a:gd name="T90" fmla="*/ 72 w 124"/>
                <a:gd name="T91" fmla="*/ 148 h 148"/>
                <a:gd name="T92" fmla="*/ 47 w 124"/>
                <a:gd name="T93" fmla="*/ 144 h 148"/>
                <a:gd name="T94" fmla="*/ 35 w 124"/>
                <a:gd name="T95" fmla="*/ 139 h 148"/>
                <a:gd name="T96" fmla="*/ 24 w 124"/>
                <a:gd name="T97" fmla="*/ 132 h 148"/>
                <a:gd name="T98" fmla="*/ 14 w 124"/>
                <a:gd name="T99" fmla="*/ 122 h 148"/>
                <a:gd name="T100" fmla="*/ 7 w 124"/>
                <a:gd name="T101" fmla="*/ 108 h 148"/>
                <a:gd name="T102" fmla="*/ 2 w 124"/>
                <a:gd name="T103" fmla="*/ 93 h 148"/>
                <a:gd name="T104" fmla="*/ 0 w 124"/>
                <a:gd name="T105" fmla="*/ 74 h 148"/>
                <a:gd name="T106" fmla="*/ 2 w 124"/>
                <a:gd name="T107" fmla="*/ 56 h 148"/>
                <a:gd name="T108" fmla="*/ 7 w 124"/>
                <a:gd name="T109" fmla="*/ 40 h 148"/>
                <a:gd name="T110" fmla="*/ 15 w 124"/>
                <a:gd name="T111" fmla="*/ 28 h 148"/>
                <a:gd name="T112" fmla="*/ 24 w 124"/>
                <a:gd name="T113" fmla="*/ 18 h 148"/>
                <a:gd name="T114" fmla="*/ 35 w 124"/>
                <a:gd name="T115" fmla="*/ 10 h 148"/>
                <a:gd name="T116" fmla="*/ 48 w 124"/>
                <a:gd name="T117" fmla="*/ 4 h 148"/>
                <a:gd name="T118" fmla="*/ 62 w 124"/>
                <a:gd name="T119" fmla="*/ 1 h 148"/>
                <a:gd name="T120" fmla="*/ 77 w 124"/>
                <a:gd name="T1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4" h="148">
                  <a:moveTo>
                    <a:pt x="77" y="0"/>
                  </a:moveTo>
                  <a:lnTo>
                    <a:pt x="91" y="1"/>
                  </a:lnTo>
                  <a:lnTo>
                    <a:pt x="106" y="4"/>
                  </a:lnTo>
                  <a:lnTo>
                    <a:pt x="116" y="9"/>
                  </a:lnTo>
                  <a:lnTo>
                    <a:pt x="124" y="13"/>
                  </a:lnTo>
                  <a:lnTo>
                    <a:pt x="121" y="22"/>
                  </a:lnTo>
                  <a:lnTo>
                    <a:pt x="117" y="33"/>
                  </a:lnTo>
                  <a:lnTo>
                    <a:pt x="115" y="33"/>
                  </a:lnTo>
                  <a:lnTo>
                    <a:pt x="113" y="29"/>
                  </a:lnTo>
                  <a:lnTo>
                    <a:pt x="109" y="25"/>
                  </a:lnTo>
                  <a:lnTo>
                    <a:pt x="106" y="21"/>
                  </a:lnTo>
                  <a:lnTo>
                    <a:pt x="101" y="18"/>
                  </a:lnTo>
                  <a:lnTo>
                    <a:pt x="96" y="15"/>
                  </a:lnTo>
                  <a:lnTo>
                    <a:pt x="90" y="12"/>
                  </a:lnTo>
                  <a:lnTo>
                    <a:pt x="83" y="10"/>
                  </a:lnTo>
                  <a:lnTo>
                    <a:pt x="77" y="10"/>
                  </a:lnTo>
                  <a:lnTo>
                    <a:pt x="64" y="11"/>
                  </a:lnTo>
                  <a:lnTo>
                    <a:pt x="54" y="15"/>
                  </a:lnTo>
                  <a:lnTo>
                    <a:pt x="48" y="18"/>
                  </a:lnTo>
                  <a:lnTo>
                    <a:pt x="43" y="22"/>
                  </a:lnTo>
                  <a:lnTo>
                    <a:pt x="38" y="28"/>
                  </a:lnTo>
                  <a:lnTo>
                    <a:pt x="33" y="37"/>
                  </a:lnTo>
                  <a:lnTo>
                    <a:pt x="29" y="48"/>
                  </a:lnTo>
                  <a:lnTo>
                    <a:pt x="27" y="61"/>
                  </a:lnTo>
                  <a:lnTo>
                    <a:pt x="26" y="74"/>
                  </a:lnTo>
                  <a:lnTo>
                    <a:pt x="28" y="92"/>
                  </a:lnTo>
                  <a:lnTo>
                    <a:pt x="33" y="108"/>
                  </a:lnTo>
                  <a:lnTo>
                    <a:pt x="39" y="121"/>
                  </a:lnTo>
                  <a:lnTo>
                    <a:pt x="50" y="128"/>
                  </a:lnTo>
                  <a:lnTo>
                    <a:pt x="62" y="134"/>
                  </a:lnTo>
                  <a:lnTo>
                    <a:pt x="78" y="136"/>
                  </a:lnTo>
                  <a:lnTo>
                    <a:pt x="83" y="135"/>
                  </a:lnTo>
                  <a:lnTo>
                    <a:pt x="90" y="134"/>
                  </a:lnTo>
                  <a:lnTo>
                    <a:pt x="96" y="132"/>
                  </a:lnTo>
                  <a:lnTo>
                    <a:pt x="103" y="130"/>
                  </a:lnTo>
                  <a:lnTo>
                    <a:pt x="108" y="126"/>
                  </a:lnTo>
                  <a:lnTo>
                    <a:pt x="114" y="123"/>
                  </a:lnTo>
                  <a:lnTo>
                    <a:pt x="118" y="119"/>
                  </a:lnTo>
                  <a:lnTo>
                    <a:pt x="123" y="115"/>
                  </a:lnTo>
                  <a:lnTo>
                    <a:pt x="124" y="116"/>
                  </a:lnTo>
                  <a:lnTo>
                    <a:pt x="123" y="123"/>
                  </a:lnTo>
                  <a:lnTo>
                    <a:pt x="122" y="131"/>
                  </a:lnTo>
                  <a:lnTo>
                    <a:pt x="113" y="136"/>
                  </a:lnTo>
                  <a:lnTo>
                    <a:pt x="100" y="142"/>
                  </a:lnTo>
                  <a:lnTo>
                    <a:pt x="87" y="146"/>
                  </a:lnTo>
                  <a:lnTo>
                    <a:pt x="72" y="148"/>
                  </a:lnTo>
                  <a:lnTo>
                    <a:pt x="47" y="144"/>
                  </a:lnTo>
                  <a:lnTo>
                    <a:pt x="35" y="139"/>
                  </a:lnTo>
                  <a:lnTo>
                    <a:pt x="24" y="132"/>
                  </a:lnTo>
                  <a:lnTo>
                    <a:pt x="14" y="122"/>
                  </a:lnTo>
                  <a:lnTo>
                    <a:pt x="7" y="108"/>
                  </a:lnTo>
                  <a:lnTo>
                    <a:pt x="2" y="93"/>
                  </a:lnTo>
                  <a:lnTo>
                    <a:pt x="0" y="74"/>
                  </a:lnTo>
                  <a:lnTo>
                    <a:pt x="2" y="56"/>
                  </a:lnTo>
                  <a:lnTo>
                    <a:pt x="7" y="40"/>
                  </a:lnTo>
                  <a:lnTo>
                    <a:pt x="15" y="28"/>
                  </a:lnTo>
                  <a:lnTo>
                    <a:pt x="24" y="18"/>
                  </a:lnTo>
                  <a:lnTo>
                    <a:pt x="35" y="10"/>
                  </a:lnTo>
                  <a:lnTo>
                    <a:pt x="48" y="4"/>
                  </a:lnTo>
                  <a:lnTo>
                    <a:pt x="62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44"/>
            <p:cNvSpPr>
              <a:spLocks noEditPoints="1"/>
            </p:cNvSpPr>
            <p:nvPr/>
          </p:nvSpPr>
          <p:spPr bwMode="auto">
            <a:xfrm>
              <a:off x="7608888" y="6353175"/>
              <a:ext cx="50800" cy="58737"/>
            </a:xfrm>
            <a:custGeom>
              <a:avLst/>
              <a:gdLst>
                <a:gd name="T0" fmla="*/ 59 w 130"/>
                <a:gd name="T1" fmla="*/ 11 h 148"/>
                <a:gd name="T2" fmla="*/ 45 w 130"/>
                <a:gd name="T3" fmla="*/ 18 h 148"/>
                <a:gd name="T4" fmla="*/ 38 w 130"/>
                <a:gd name="T5" fmla="*/ 27 h 148"/>
                <a:gd name="T6" fmla="*/ 31 w 130"/>
                <a:gd name="T7" fmla="*/ 44 h 148"/>
                <a:gd name="T8" fmla="*/ 27 w 130"/>
                <a:gd name="T9" fmla="*/ 61 h 148"/>
                <a:gd name="T10" fmla="*/ 67 w 130"/>
                <a:gd name="T11" fmla="*/ 62 h 148"/>
                <a:gd name="T12" fmla="*/ 106 w 130"/>
                <a:gd name="T13" fmla="*/ 61 h 148"/>
                <a:gd name="T14" fmla="*/ 105 w 130"/>
                <a:gd name="T15" fmla="*/ 44 h 148"/>
                <a:gd name="T16" fmla="*/ 99 w 130"/>
                <a:gd name="T17" fmla="*/ 28 h 148"/>
                <a:gd name="T18" fmla="*/ 93 w 130"/>
                <a:gd name="T19" fmla="*/ 18 h 148"/>
                <a:gd name="T20" fmla="*/ 80 w 130"/>
                <a:gd name="T21" fmla="*/ 11 h 148"/>
                <a:gd name="T22" fmla="*/ 69 w 130"/>
                <a:gd name="T23" fmla="*/ 0 h 148"/>
                <a:gd name="T24" fmla="*/ 96 w 130"/>
                <a:gd name="T25" fmla="*/ 6 h 148"/>
                <a:gd name="T26" fmla="*/ 115 w 130"/>
                <a:gd name="T27" fmla="*/ 18 h 148"/>
                <a:gd name="T28" fmla="*/ 126 w 130"/>
                <a:gd name="T29" fmla="*/ 37 h 148"/>
                <a:gd name="T30" fmla="*/ 130 w 130"/>
                <a:gd name="T31" fmla="*/ 61 h 148"/>
                <a:gd name="T32" fmla="*/ 130 w 130"/>
                <a:gd name="T33" fmla="*/ 72 h 148"/>
                <a:gd name="T34" fmla="*/ 66 w 130"/>
                <a:gd name="T35" fmla="*/ 72 h 148"/>
                <a:gd name="T36" fmla="*/ 27 w 130"/>
                <a:gd name="T37" fmla="*/ 72 h 148"/>
                <a:gd name="T38" fmla="*/ 26 w 130"/>
                <a:gd name="T39" fmla="*/ 77 h 148"/>
                <a:gd name="T40" fmla="*/ 27 w 130"/>
                <a:gd name="T41" fmla="*/ 92 h 148"/>
                <a:gd name="T42" fmla="*/ 33 w 130"/>
                <a:gd name="T43" fmla="*/ 109 h 148"/>
                <a:gd name="T44" fmla="*/ 40 w 130"/>
                <a:gd name="T45" fmla="*/ 121 h 148"/>
                <a:gd name="T46" fmla="*/ 50 w 130"/>
                <a:gd name="T47" fmla="*/ 128 h 148"/>
                <a:gd name="T48" fmla="*/ 67 w 130"/>
                <a:gd name="T49" fmla="*/ 135 h 148"/>
                <a:gd name="T50" fmla="*/ 84 w 130"/>
                <a:gd name="T51" fmla="*/ 135 h 148"/>
                <a:gd name="T52" fmla="*/ 96 w 130"/>
                <a:gd name="T53" fmla="*/ 132 h 148"/>
                <a:gd name="T54" fmla="*/ 108 w 130"/>
                <a:gd name="T55" fmla="*/ 126 h 148"/>
                <a:gd name="T56" fmla="*/ 119 w 130"/>
                <a:gd name="T57" fmla="*/ 119 h 148"/>
                <a:gd name="T58" fmla="*/ 124 w 130"/>
                <a:gd name="T59" fmla="*/ 116 h 148"/>
                <a:gd name="T60" fmla="*/ 113 w 130"/>
                <a:gd name="T61" fmla="*/ 136 h 148"/>
                <a:gd name="T62" fmla="*/ 87 w 130"/>
                <a:gd name="T63" fmla="*/ 146 h 148"/>
                <a:gd name="T64" fmla="*/ 58 w 130"/>
                <a:gd name="T65" fmla="*/ 146 h 148"/>
                <a:gd name="T66" fmla="*/ 31 w 130"/>
                <a:gd name="T67" fmla="*/ 136 h 148"/>
                <a:gd name="T68" fmla="*/ 11 w 130"/>
                <a:gd name="T69" fmla="*/ 118 h 148"/>
                <a:gd name="T70" fmla="*/ 1 w 130"/>
                <a:gd name="T71" fmla="*/ 92 h 148"/>
                <a:gd name="T72" fmla="*/ 2 w 130"/>
                <a:gd name="T73" fmla="*/ 56 h 148"/>
                <a:gd name="T74" fmla="*/ 18 w 130"/>
                <a:gd name="T75" fmla="*/ 21 h 148"/>
                <a:gd name="T76" fmla="*/ 49 w 130"/>
                <a:gd name="T77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0" h="148">
                  <a:moveTo>
                    <a:pt x="69" y="10"/>
                  </a:moveTo>
                  <a:lnTo>
                    <a:pt x="59" y="11"/>
                  </a:lnTo>
                  <a:lnTo>
                    <a:pt x="51" y="15"/>
                  </a:lnTo>
                  <a:lnTo>
                    <a:pt x="45" y="18"/>
                  </a:lnTo>
                  <a:lnTo>
                    <a:pt x="42" y="22"/>
                  </a:lnTo>
                  <a:lnTo>
                    <a:pt x="38" y="27"/>
                  </a:lnTo>
                  <a:lnTo>
                    <a:pt x="34" y="35"/>
                  </a:lnTo>
                  <a:lnTo>
                    <a:pt x="31" y="44"/>
                  </a:lnTo>
                  <a:lnTo>
                    <a:pt x="28" y="53"/>
                  </a:lnTo>
                  <a:lnTo>
                    <a:pt x="27" y="61"/>
                  </a:lnTo>
                  <a:lnTo>
                    <a:pt x="46" y="62"/>
                  </a:lnTo>
                  <a:lnTo>
                    <a:pt x="67" y="62"/>
                  </a:lnTo>
                  <a:lnTo>
                    <a:pt x="86" y="62"/>
                  </a:lnTo>
                  <a:lnTo>
                    <a:pt x="106" y="61"/>
                  </a:lnTo>
                  <a:lnTo>
                    <a:pt x="105" y="53"/>
                  </a:lnTo>
                  <a:lnTo>
                    <a:pt x="105" y="44"/>
                  </a:lnTo>
                  <a:lnTo>
                    <a:pt x="103" y="36"/>
                  </a:lnTo>
                  <a:lnTo>
                    <a:pt x="99" y="28"/>
                  </a:lnTo>
                  <a:lnTo>
                    <a:pt x="96" y="22"/>
                  </a:lnTo>
                  <a:lnTo>
                    <a:pt x="93" y="18"/>
                  </a:lnTo>
                  <a:lnTo>
                    <a:pt x="88" y="15"/>
                  </a:lnTo>
                  <a:lnTo>
                    <a:pt x="80" y="11"/>
                  </a:lnTo>
                  <a:lnTo>
                    <a:pt x="69" y="10"/>
                  </a:lnTo>
                  <a:close/>
                  <a:moveTo>
                    <a:pt x="69" y="0"/>
                  </a:moveTo>
                  <a:lnTo>
                    <a:pt x="84" y="1"/>
                  </a:lnTo>
                  <a:lnTo>
                    <a:pt x="96" y="6"/>
                  </a:lnTo>
                  <a:lnTo>
                    <a:pt x="106" y="11"/>
                  </a:lnTo>
                  <a:lnTo>
                    <a:pt x="115" y="18"/>
                  </a:lnTo>
                  <a:lnTo>
                    <a:pt x="122" y="27"/>
                  </a:lnTo>
                  <a:lnTo>
                    <a:pt x="126" y="37"/>
                  </a:lnTo>
                  <a:lnTo>
                    <a:pt x="130" y="48"/>
                  </a:lnTo>
                  <a:lnTo>
                    <a:pt x="130" y="61"/>
                  </a:lnTo>
                  <a:lnTo>
                    <a:pt x="130" y="66"/>
                  </a:lnTo>
                  <a:lnTo>
                    <a:pt x="130" y="72"/>
                  </a:lnTo>
                  <a:lnTo>
                    <a:pt x="98" y="72"/>
                  </a:lnTo>
                  <a:lnTo>
                    <a:pt x="66" y="72"/>
                  </a:lnTo>
                  <a:lnTo>
                    <a:pt x="46" y="72"/>
                  </a:lnTo>
                  <a:lnTo>
                    <a:pt x="27" y="72"/>
                  </a:lnTo>
                  <a:lnTo>
                    <a:pt x="27" y="74"/>
                  </a:lnTo>
                  <a:lnTo>
                    <a:pt x="26" y="77"/>
                  </a:lnTo>
                  <a:lnTo>
                    <a:pt x="26" y="81"/>
                  </a:lnTo>
                  <a:lnTo>
                    <a:pt x="27" y="92"/>
                  </a:lnTo>
                  <a:lnTo>
                    <a:pt x="31" y="102"/>
                  </a:lnTo>
                  <a:lnTo>
                    <a:pt x="33" y="109"/>
                  </a:lnTo>
                  <a:lnTo>
                    <a:pt x="36" y="115"/>
                  </a:lnTo>
                  <a:lnTo>
                    <a:pt x="40" y="121"/>
                  </a:lnTo>
                  <a:lnTo>
                    <a:pt x="45" y="125"/>
                  </a:lnTo>
                  <a:lnTo>
                    <a:pt x="50" y="128"/>
                  </a:lnTo>
                  <a:lnTo>
                    <a:pt x="57" y="132"/>
                  </a:lnTo>
                  <a:lnTo>
                    <a:pt x="67" y="135"/>
                  </a:lnTo>
                  <a:lnTo>
                    <a:pt x="78" y="136"/>
                  </a:lnTo>
                  <a:lnTo>
                    <a:pt x="84" y="135"/>
                  </a:lnTo>
                  <a:lnTo>
                    <a:pt x="90" y="134"/>
                  </a:lnTo>
                  <a:lnTo>
                    <a:pt x="96" y="132"/>
                  </a:lnTo>
                  <a:lnTo>
                    <a:pt x="103" y="130"/>
                  </a:lnTo>
                  <a:lnTo>
                    <a:pt x="108" y="126"/>
                  </a:lnTo>
                  <a:lnTo>
                    <a:pt x="114" y="123"/>
                  </a:lnTo>
                  <a:lnTo>
                    <a:pt x="119" y="119"/>
                  </a:lnTo>
                  <a:lnTo>
                    <a:pt x="123" y="115"/>
                  </a:lnTo>
                  <a:lnTo>
                    <a:pt x="124" y="116"/>
                  </a:lnTo>
                  <a:lnTo>
                    <a:pt x="122" y="131"/>
                  </a:lnTo>
                  <a:lnTo>
                    <a:pt x="113" y="136"/>
                  </a:lnTo>
                  <a:lnTo>
                    <a:pt x="100" y="142"/>
                  </a:lnTo>
                  <a:lnTo>
                    <a:pt x="87" y="146"/>
                  </a:lnTo>
                  <a:lnTo>
                    <a:pt x="72" y="148"/>
                  </a:lnTo>
                  <a:lnTo>
                    <a:pt x="58" y="146"/>
                  </a:lnTo>
                  <a:lnTo>
                    <a:pt x="43" y="143"/>
                  </a:lnTo>
                  <a:lnTo>
                    <a:pt x="31" y="136"/>
                  </a:lnTo>
                  <a:lnTo>
                    <a:pt x="20" y="128"/>
                  </a:lnTo>
                  <a:lnTo>
                    <a:pt x="11" y="118"/>
                  </a:lnTo>
                  <a:lnTo>
                    <a:pt x="6" y="106"/>
                  </a:lnTo>
                  <a:lnTo>
                    <a:pt x="1" y="92"/>
                  </a:lnTo>
                  <a:lnTo>
                    <a:pt x="0" y="79"/>
                  </a:lnTo>
                  <a:lnTo>
                    <a:pt x="2" y="56"/>
                  </a:lnTo>
                  <a:lnTo>
                    <a:pt x="8" y="37"/>
                  </a:lnTo>
                  <a:lnTo>
                    <a:pt x="18" y="21"/>
                  </a:lnTo>
                  <a:lnTo>
                    <a:pt x="32" y="9"/>
                  </a:lnTo>
                  <a:lnTo>
                    <a:pt x="49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45"/>
            <p:cNvSpPr>
              <a:spLocks/>
            </p:cNvSpPr>
            <p:nvPr/>
          </p:nvSpPr>
          <p:spPr bwMode="auto">
            <a:xfrm>
              <a:off x="7666038" y="6353175"/>
              <a:ext cx="36513" cy="58737"/>
            </a:xfrm>
            <a:custGeom>
              <a:avLst/>
              <a:gdLst>
                <a:gd name="T0" fmla="*/ 62 w 92"/>
                <a:gd name="T1" fmla="*/ 1 h 148"/>
                <a:gd name="T2" fmla="*/ 77 w 92"/>
                <a:gd name="T3" fmla="*/ 6 h 148"/>
                <a:gd name="T4" fmla="*/ 82 w 92"/>
                <a:gd name="T5" fmla="*/ 13 h 148"/>
                <a:gd name="T6" fmla="*/ 79 w 92"/>
                <a:gd name="T7" fmla="*/ 24 h 148"/>
                <a:gd name="T8" fmla="*/ 77 w 92"/>
                <a:gd name="T9" fmla="*/ 29 h 148"/>
                <a:gd name="T10" fmla="*/ 71 w 92"/>
                <a:gd name="T11" fmla="*/ 25 h 148"/>
                <a:gd name="T12" fmla="*/ 64 w 92"/>
                <a:gd name="T13" fmla="*/ 17 h 148"/>
                <a:gd name="T14" fmla="*/ 54 w 92"/>
                <a:gd name="T15" fmla="*/ 12 h 148"/>
                <a:gd name="T16" fmla="*/ 43 w 92"/>
                <a:gd name="T17" fmla="*/ 11 h 148"/>
                <a:gd name="T18" fmla="*/ 34 w 92"/>
                <a:gd name="T19" fmla="*/ 15 h 148"/>
                <a:gd name="T20" fmla="*/ 27 w 92"/>
                <a:gd name="T21" fmla="*/ 20 h 148"/>
                <a:gd name="T22" fmla="*/ 22 w 92"/>
                <a:gd name="T23" fmla="*/ 30 h 148"/>
                <a:gd name="T24" fmla="*/ 22 w 92"/>
                <a:gd name="T25" fmla="*/ 42 h 148"/>
                <a:gd name="T26" fmla="*/ 27 w 92"/>
                <a:gd name="T27" fmla="*/ 51 h 148"/>
                <a:gd name="T28" fmla="*/ 35 w 92"/>
                <a:gd name="T29" fmla="*/ 57 h 148"/>
                <a:gd name="T30" fmla="*/ 48 w 92"/>
                <a:gd name="T31" fmla="*/ 62 h 148"/>
                <a:gd name="T32" fmla="*/ 66 w 92"/>
                <a:gd name="T33" fmla="*/ 68 h 148"/>
                <a:gd name="T34" fmla="*/ 79 w 92"/>
                <a:gd name="T35" fmla="*/ 73 h 148"/>
                <a:gd name="T36" fmla="*/ 86 w 92"/>
                <a:gd name="T37" fmla="*/ 82 h 148"/>
                <a:gd name="T38" fmla="*/ 92 w 92"/>
                <a:gd name="T39" fmla="*/ 101 h 148"/>
                <a:gd name="T40" fmla="*/ 89 w 92"/>
                <a:gd name="T41" fmla="*/ 118 h 148"/>
                <a:gd name="T42" fmla="*/ 82 w 92"/>
                <a:gd name="T43" fmla="*/ 128 h 148"/>
                <a:gd name="T44" fmla="*/ 73 w 92"/>
                <a:gd name="T45" fmla="*/ 137 h 148"/>
                <a:gd name="T46" fmla="*/ 61 w 92"/>
                <a:gd name="T47" fmla="*/ 144 h 148"/>
                <a:gd name="T48" fmla="*/ 38 w 92"/>
                <a:gd name="T49" fmla="*/ 148 h 148"/>
                <a:gd name="T50" fmla="*/ 15 w 92"/>
                <a:gd name="T51" fmla="*/ 145 h 148"/>
                <a:gd name="T52" fmla="*/ 0 w 92"/>
                <a:gd name="T53" fmla="*/ 139 h 148"/>
                <a:gd name="T54" fmla="*/ 4 w 92"/>
                <a:gd name="T55" fmla="*/ 128 h 148"/>
                <a:gd name="T56" fmla="*/ 5 w 92"/>
                <a:gd name="T57" fmla="*/ 117 h 148"/>
                <a:gd name="T58" fmla="*/ 11 w 92"/>
                <a:gd name="T59" fmla="*/ 121 h 148"/>
                <a:gd name="T60" fmla="*/ 18 w 92"/>
                <a:gd name="T61" fmla="*/ 127 h 148"/>
                <a:gd name="T62" fmla="*/ 26 w 92"/>
                <a:gd name="T63" fmla="*/ 133 h 148"/>
                <a:gd name="T64" fmla="*/ 37 w 92"/>
                <a:gd name="T65" fmla="*/ 136 h 148"/>
                <a:gd name="T66" fmla="*/ 48 w 92"/>
                <a:gd name="T67" fmla="*/ 137 h 148"/>
                <a:gd name="T68" fmla="*/ 58 w 92"/>
                <a:gd name="T69" fmla="*/ 133 h 148"/>
                <a:gd name="T70" fmla="*/ 66 w 92"/>
                <a:gd name="T71" fmla="*/ 127 h 148"/>
                <a:gd name="T72" fmla="*/ 71 w 92"/>
                <a:gd name="T73" fmla="*/ 117 h 148"/>
                <a:gd name="T74" fmla="*/ 72 w 92"/>
                <a:gd name="T75" fmla="*/ 105 h 148"/>
                <a:gd name="T76" fmla="*/ 66 w 92"/>
                <a:gd name="T77" fmla="*/ 97 h 148"/>
                <a:gd name="T78" fmla="*/ 54 w 92"/>
                <a:gd name="T79" fmla="*/ 89 h 148"/>
                <a:gd name="T80" fmla="*/ 37 w 92"/>
                <a:gd name="T81" fmla="*/ 83 h 148"/>
                <a:gd name="T82" fmla="*/ 20 w 92"/>
                <a:gd name="T83" fmla="*/ 77 h 148"/>
                <a:gd name="T84" fmla="*/ 11 w 92"/>
                <a:gd name="T85" fmla="*/ 69 h 148"/>
                <a:gd name="T86" fmla="*/ 3 w 92"/>
                <a:gd name="T87" fmla="*/ 56 h 148"/>
                <a:gd name="T88" fmla="*/ 2 w 92"/>
                <a:gd name="T89" fmla="*/ 38 h 148"/>
                <a:gd name="T90" fmla="*/ 5 w 92"/>
                <a:gd name="T91" fmla="*/ 27 h 148"/>
                <a:gd name="T92" fmla="*/ 11 w 92"/>
                <a:gd name="T93" fmla="*/ 17 h 148"/>
                <a:gd name="T94" fmla="*/ 19 w 92"/>
                <a:gd name="T95" fmla="*/ 9 h 148"/>
                <a:gd name="T96" fmla="*/ 30 w 92"/>
                <a:gd name="T97" fmla="*/ 3 h 148"/>
                <a:gd name="T98" fmla="*/ 52 w 92"/>
                <a:gd name="T9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" h="148">
                  <a:moveTo>
                    <a:pt x="52" y="0"/>
                  </a:moveTo>
                  <a:lnTo>
                    <a:pt x="62" y="1"/>
                  </a:lnTo>
                  <a:lnTo>
                    <a:pt x="70" y="3"/>
                  </a:lnTo>
                  <a:lnTo>
                    <a:pt x="77" y="6"/>
                  </a:lnTo>
                  <a:lnTo>
                    <a:pt x="84" y="9"/>
                  </a:lnTo>
                  <a:lnTo>
                    <a:pt x="82" y="13"/>
                  </a:lnTo>
                  <a:lnTo>
                    <a:pt x="80" y="19"/>
                  </a:lnTo>
                  <a:lnTo>
                    <a:pt x="79" y="24"/>
                  </a:lnTo>
                  <a:lnTo>
                    <a:pt x="77" y="27"/>
                  </a:lnTo>
                  <a:lnTo>
                    <a:pt x="77" y="29"/>
                  </a:lnTo>
                  <a:lnTo>
                    <a:pt x="73" y="29"/>
                  </a:lnTo>
                  <a:lnTo>
                    <a:pt x="71" y="25"/>
                  </a:lnTo>
                  <a:lnTo>
                    <a:pt x="68" y="21"/>
                  </a:lnTo>
                  <a:lnTo>
                    <a:pt x="64" y="17"/>
                  </a:lnTo>
                  <a:lnTo>
                    <a:pt x="59" y="13"/>
                  </a:lnTo>
                  <a:lnTo>
                    <a:pt x="54" y="12"/>
                  </a:lnTo>
                  <a:lnTo>
                    <a:pt x="47" y="11"/>
                  </a:lnTo>
                  <a:lnTo>
                    <a:pt x="43" y="11"/>
                  </a:lnTo>
                  <a:lnTo>
                    <a:pt x="38" y="12"/>
                  </a:lnTo>
                  <a:lnTo>
                    <a:pt x="34" y="15"/>
                  </a:lnTo>
                  <a:lnTo>
                    <a:pt x="30" y="17"/>
                  </a:lnTo>
                  <a:lnTo>
                    <a:pt x="27" y="20"/>
                  </a:lnTo>
                  <a:lnTo>
                    <a:pt x="24" y="25"/>
                  </a:lnTo>
                  <a:lnTo>
                    <a:pt x="22" y="30"/>
                  </a:lnTo>
                  <a:lnTo>
                    <a:pt x="22" y="36"/>
                  </a:lnTo>
                  <a:lnTo>
                    <a:pt x="22" y="42"/>
                  </a:lnTo>
                  <a:lnTo>
                    <a:pt x="24" y="47"/>
                  </a:lnTo>
                  <a:lnTo>
                    <a:pt x="27" y="51"/>
                  </a:lnTo>
                  <a:lnTo>
                    <a:pt x="31" y="54"/>
                  </a:lnTo>
                  <a:lnTo>
                    <a:pt x="35" y="57"/>
                  </a:lnTo>
                  <a:lnTo>
                    <a:pt x="40" y="60"/>
                  </a:lnTo>
                  <a:lnTo>
                    <a:pt x="48" y="62"/>
                  </a:lnTo>
                  <a:lnTo>
                    <a:pt x="57" y="64"/>
                  </a:lnTo>
                  <a:lnTo>
                    <a:pt x="66" y="68"/>
                  </a:lnTo>
                  <a:lnTo>
                    <a:pt x="74" y="71"/>
                  </a:lnTo>
                  <a:lnTo>
                    <a:pt x="79" y="73"/>
                  </a:lnTo>
                  <a:lnTo>
                    <a:pt x="83" y="78"/>
                  </a:lnTo>
                  <a:lnTo>
                    <a:pt x="86" y="82"/>
                  </a:lnTo>
                  <a:lnTo>
                    <a:pt x="91" y="90"/>
                  </a:lnTo>
                  <a:lnTo>
                    <a:pt x="92" y="101"/>
                  </a:lnTo>
                  <a:lnTo>
                    <a:pt x="91" y="110"/>
                  </a:lnTo>
                  <a:lnTo>
                    <a:pt x="89" y="118"/>
                  </a:lnTo>
                  <a:lnTo>
                    <a:pt x="85" y="124"/>
                  </a:lnTo>
                  <a:lnTo>
                    <a:pt x="82" y="128"/>
                  </a:lnTo>
                  <a:lnTo>
                    <a:pt x="77" y="133"/>
                  </a:lnTo>
                  <a:lnTo>
                    <a:pt x="73" y="137"/>
                  </a:lnTo>
                  <a:lnTo>
                    <a:pt x="67" y="141"/>
                  </a:lnTo>
                  <a:lnTo>
                    <a:pt x="61" y="144"/>
                  </a:lnTo>
                  <a:lnTo>
                    <a:pt x="50" y="146"/>
                  </a:lnTo>
                  <a:lnTo>
                    <a:pt x="38" y="148"/>
                  </a:lnTo>
                  <a:lnTo>
                    <a:pt x="26" y="146"/>
                  </a:lnTo>
                  <a:lnTo>
                    <a:pt x="15" y="145"/>
                  </a:lnTo>
                  <a:lnTo>
                    <a:pt x="8" y="142"/>
                  </a:lnTo>
                  <a:lnTo>
                    <a:pt x="0" y="139"/>
                  </a:lnTo>
                  <a:lnTo>
                    <a:pt x="2" y="134"/>
                  </a:lnTo>
                  <a:lnTo>
                    <a:pt x="4" y="128"/>
                  </a:lnTo>
                  <a:lnTo>
                    <a:pt x="5" y="122"/>
                  </a:lnTo>
                  <a:lnTo>
                    <a:pt x="5" y="117"/>
                  </a:lnTo>
                  <a:lnTo>
                    <a:pt x="10" y="117"/>
                  </a:lnTo>
                  <a:lnTo>
                    <a:pt x="11" y="121"/>
                  </a:lnTo>
                  <a:lnTo>
                    <a:pt x="14" y="124"/>
                  </a:lnTo>
                  <a:lnTo>
                    <a:pt x="18" y="127"/>
                  </a:lnTo>
                  <a:lnTo>
                    <a:pt x="21" y="130"/>
                  </a:lnTo>
                  <a:lnTo>
                    <a:pt x="26" y="133"/>
                  </a:lnTo>
                  <a:lnTo>
                    <a:pt x="31" y="135"/>
                  </a:lnTo>
                  <a:lnTo>
                    <a:pt x="37" y="136"/>
                  </a:lnTo>
                  <a:lnTo>
                    <a:pt x="43" y="137"/>
                  </a:lnTo>
                  <a:lnTo>
                    <a:pt x="48" y="137"/>
                  </a:lnTo>
                  <a:lnTo>
                    <a:pt x="54" y="135"/>
                  </a:lnTo>
                  <a:lnTo>
                    <a:pt x="58" y="133"/>
                  </a:lnTo>
                  <a:lnTo>
                    <a:pt x="63" y="131"/>
                  </a:lnTo>
                  <a:lnTo>
                    <a:pt x="66" y="127"/>
                  </a:lnTo>
                  <a:lnTo>
                    <a:pt x="70" y="122"/>
                  </a:lnTo>
                  <a:lnTo>
                    <a:pt x="71" y="117"/>
                  </a:lnTo>
                  <a:lnTo>
                    <a:pt x="72" y="110"/>
                  </a:lnTo>
                  <a:lnTo>
                    <a:pt x="72" y="105"/>
                  </a:lnTo>
                  <a:lnTo>
                    <a:pt x="70" y="100"/>
                  </a:lnTo>
                  <a:lnTo>
                    <a:pt x="66" y="97"/>
                  </a:lnTo>
                  <a:lnTo>
                    <a:pt x="61" y="92"/>
                  </a:lnTo>
                  <a:lnTo>
                    <a:pt x="54" y="89"/>
                  </a:lnTo>
                  <a:lnTo>
                    <a:pt x="46" y="86"/>
                  </a:lnTo>
                  <a:lnTo>
                    <a:pt x="37" y="83"/>
                  </a:lnTo>
                  <a:lnTo>
                    <a:pt x="28" y="80"/>
                  </a:lnTo>
                  <a:lnTo>
                    <a:pt x="20" y="77"/>
                  </a:lnTo>
                  <a:lnTo>
                    <a:pt x="14" y="73"/>
                  </a:lnTo>
                  <a:lnTo>
                    <a:pt x="11" y="69"/>
                  </a:lnTo>
                  <a:lnTo>
                    <a:pt x="6" y="65"/>
                  </a:lnTo>
                  <a:lnTo>
                    <a:pt x="3" y="56"/>
                  </a:lnTo>
                  <a:lnTo>
                    <a:pt x="2" y="45"/>
                  </a:lnTo>
                  <a:lnTo>
                    <a:pt x="2" y="38"/>
                  </a:lnTo>
                  <a:lnTo>
                    <a:pt x="3" y="33"/>
                  </a:lnTo>
                  <a:lnTo>
                    <a:pt x="5" y="27"/>
                  </a:lnTo>
                  <a:lnTo>
                    <a:pt x="8" y="22"/>
                  </a:lnTo>
                  <a:lnTo>
                    <a:pt x="11" y="17"/>
                  </a:lnTo>
                  <a:lnTo>
                    <a:pt x="14" y="13"/>
                  </a:lnTo>
                  <a:lnTo>
                    <a:pt x="19" y="9"/>
                  </a:lnTo>
                  <a:lnTo>
                    <a:pt x="24" y="7"/>
                  </a:lnTo>
                  <a:lnTo>
                    <a:pt x="30" y="3"/>
                  </a:lnTo>
                  <a:lnTo>
                    <a:pt x="40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46"/>
            <p:cNvSpPr>
              <a:spLocks/>
            </p:cNvSpPr>
            <p:nvPr/>
          </p:nvSpPr>
          <p:spPr bwMode="auto">
            <a:xfrm>
              <a:off x="7710488" y="6353175"/>
              <a:ext cx="36513" cy="58737"/>
            </a:xfrm>
            <a:custGeom>
              <a:avLst/>
              <a:gdLst>
                <a:gd name="T0" fmla="*/ 61 w 92"/>
                <a:gd name="T1" fmla="*/ 1 h 148"/>
                <a:gd name="T2" fmla="*/ 77 w 92"/>
                <a:gd name="T3" fmla="*/ 6 h 148"/>
                <a:gd name="T4" fmla="*/ 82 w 92"/>
                <a:gd name="T5" fmla="*/ 13 h 148"/>
                <a:gd name="T6" fmla="*/ 78 w 92"/>
                <a:gd name="T7" fmla="*/ 24 h 148"/>
                <a:gd name="T8" fmla="*/ 77 w 92"/>
                <a:gd name="T9" fmla="*/ 29 h 148"/>
                <a:gd name="T10" fmla="*/ 71 w 92"/>
                <a:gd name="T11" fmla="*/ 25 h 148"/>
                <a:gd name="T12" fmla="*/ 65 w 92"/>
                <a:gd name="T13" fmla="*/ 17 h 148"/>
                <a:gd name="T14" fmla="*/ 53 w 92"/>
                <a:gd name="T15" fmla="*/ 12 h 148"/>
                <a:gd name="T16" fmla="*/ 43 w 92"/>
                <a:gd name="T17" fmla="*/ 11 h 148"/>
                <a:gd name="T18" fmla="*/ 34 w 92"/>
                <a:gd name="T19" fmla="*/ 15 h 148"/>
                <a:gd name="T20" fmla="*/ 27 w 92"/>
                <a:gd name="T21" fmla="*/ 20 h 148"/>
                <a:gd name="T22" fmla="*/ 23 w 92"/>
                <a:gd name="T23" fmla="*/ 30 h 148"/>
                <a:gd name="T24" fmla="*/ 23 w 92"/>
                <a:gd name="T25" fmla="*/ 42 h 148"/>
                <a:gd name="T26" fmla="*/ 27 w 92"/>
                <a:gd name="T27" fmla="*/ 51 h 148"/>
                <a:gd name="T28" fmla="*/ 35 w 92"/>
                <a:gd name="T29" fmla="*/ 57 h 148"/>
                <a:gd name="T30" fmla="*/ 48 w 92"/>
                <a:gd name="T31" fmla="*/ 62 h 148"/>
                <a:gd name="T32" fmla="*/ 66 w 92"/>
                <a:gd name="T33" fmla="*/ 68 h 148"/>
                <a:gd name="T34" fmla="*/ 79 w 92"/>
                <a:gd name="T35" fmla="*/ 73 h 148"/>
                <a:gd name="T36" fmla="*/ 87 w 92"/>
                <a:gd name="T37" fmla="*/ 82 h 148"/>
                <a:gd name="T38" fmla="*/ 92 w 92"/>
                <a:gd name="T39" fmla="*/ 101 h 148"/>
                <a:gd name="T40" fmla="*/ 88 w 92"/>
                <a:gd name="T41" fmla="*/ 118 h 148"/>
                <a:gd name="T42" fmla="*/ 82 w 92"/>
                <a:gd name="T43" fmla="*/ 128 h 148"/>
                <a:gd name="T44" fmla="*/ 73 w 92"/>
                <a:gd name="T45" fmla="*/ 137 h 148"/>
                <a:gd name="T46" fmla="*/ 61 w 92"/>
                <a:gd name="T47" fmla="*/ 144 h 148"/>
                <a:gd name="T48" fmla="*/ 39 w 92"/>
                <a:gd name="T49" fmla="*/ 148 h 148"/>
                <a:gd name="T50" fmla="*/ 16 w 92"/>
                <a:gd name="T51" fmla="*/ 145 h 148"/>
                <a:gd name="T52" fmla="*/ 0 w 92"/>
                <a:gd name="T53" fmla="*/ 139 h 148"/>
                <a:gd name="T54" fmla="*/ 4 w 92"/>
                <a:gd name="T55" fmla="*/ 128 h 148"/>
                <a:gd name="T56" fmla="*/ 6 w 92"/>
                <a:gd name="T57" fmla="*/ 117 h 148"/>
                <a:gd name="T58" fmla="*/ 12 w 92"/>
                <a:gd name="T59" fmla="*/ 121 h 148"/>
                <a:gd name="T60" fmla="*/ 17 w 92"/>
                <a:gd name="T61" fmla="*/ 127 h 148"/>
                <a:gd name="T62" fmla="*/ 26 w 92"/>
                <a:gd name="T63" fmla="*/ 133 h 148"/>
                <a:gd name="T64" fmla="*/ 38 w 92"/>
                <a:gd name="T65" fmla="*/ 136 h 148"/>
                <a:gd name="T66" fmla="*/ 49 w 92"/>
                <a:gd name="T67" fmla="*/ 137 h 148"/>
                <a:gd name="T68" fmla="*/ 59 w 92"/>
                <a:gd name="T69" fmla="*/ 133 h 148"/>
                <a:gd name="T70" fmla="*/ 67 w 92"/>
                <a:gd name="T71" fmla="*/ 127 h 148"/>
                <a:gd name="T72" fmla="*/ 71 w 92"/>
                <a:gd name="T73" fmla="*/ 117 h 148"/>
                <a:gd name="T74" fmla="*/ 71 w 92"/>
                <a:gd name="T75" fmla="*/ 105 h 148"/>
                <a:gd name="T76" fmla="*/ 67 w 92"/>
                <a:gd name="T77" fmla="*/ 97 h 148"/>
                <a:gd name="T78" fmla="*/ 53 w 92"/>
                <a:gd name="T79" fmla="*/ 89 h 148"/>
                <a:gd name="T80" fmla="*/ 36 w 92"/>
                <a:gd name="T81" fmla="*/ 83 h 148"/>
                <a:gd name="T82" fmla="*/ 20 w 92"/>
                <a:gd name="T83" fmla="*/ 77 h 148"/>
                <a:gd name="T84" fmla="*/ 11 w 92"/>
                <a:gd name="T85" fmla="*/ 69 h 148"/>
                <a:gd name="T86" fmla="*/ 3 w 92"/>
                <a:gd name="T87" fmla="*/ 56 h 148"/>
                <a:gd name="T88" fmla="*/ 3 w 92"/>
                <a:gd name="T89" fmla="*/ 38 h 148"/>
                <a:gd name="T90" fmla="*/ 5 w 92"/>
                <a:gd name="T91" fmla="*/ 27 h 148"/>
                <a:gd name="T92" fmla="*/ 11 w 92"/>
                <a:gd name="T93" fmla="*/ 17 h 148"/>
                <a:gd name="T94" fmla="*/ 20 w 92"/>
                <a:gd name="T95" fmla="*/ 9 h 148"/>
                <a:gd name="T96" fmla="*/ 30 w 92"/>
                <a:gd name="T97" fmla="*/ 3 h 148"/>
                <a:gd name="T98" fmla="*/ 51 w 92"/>
                <a:gd name="T9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" h="148">
                  <a:moveTo>
                    <a:pt x="51" y="0"/>
                  </a:moveTo>
                  <a:lnTo>
                    <a:pt x="61" y="1"/>
                  </a:lnTo>
                  <a:lnTo>
                    <a:pt x="70" y="3"/>
                  </a:lnTo>
                  <a:lnTo>
                    <a:pt x="77" y="6"/>
                  </a:lnTo>
                  <a:lnTo>
                    <a:pt x="84" y="9"/>
                  </a:lnTo>
                  <a:lnTo>
                    <a:pt x="82" y="13"/>
                  </a:lnTo>
                  <a:lnTo>
                    <a:pt x="79" y="19"/>
                  </a:lnTo>
                  <a:lnTo>
                    <a:pt x="78" y="24"/>
                  </a:lnTo>
                  <a:lnTo>
                    <a:pt x="78" y="27"/>
                  </a:lnTo>
                  <a:lnTo>
                    <a:pt x="77" y="29"/>
                  </a:lnTo>
                  <a:lnTo>
                    <a:pt x="74" y="29"/>
                  </a:lnTo>
                  <a:lnTo>
                    <a:pt x="71" y="25"/>
                  </a:lnTo>
                  <a:lnTo>
                    <a:pt x="68" y="21"/>
                  </a:lnTo>
                  <a:lnTo>
                    <a:pt x="65" y="17"/>
                  </a:lnTo>
                  <a:lnTo>
                    <a:pt x="59" y="13"/>
                  </a:lnTo>
                  <a:lnTo>
                    <a:pt x="53" y="12"/>
                  </a:lnTo>
                  <a:lnTo>
                    <a:pt x="48" y="11"/>
                  </a:lnTo>
                  <a:lnTo>
                    <a:pt x="43" y="11"/>
                  </a:lnTo>
                  <a:lnTo>
                    <a:pt x="39" y="12"/>
                  </a:lnTo>
                  <a:lnTo>
                    <a:pt x="34" y="15"/>
                  </a:lnTo>
                  <a:lnTo>
                    <a:pt x="31" y="17"/>
                  </a:lnTo>
                  <a:lnTo>
                    <a:pt x="27" y="20"/>
                  </a:lnTo>
                  <a:lnTo>
                    <a:pt x="24" y="25"/>
                  </a:lnTo>
                  <a:lnTo>
                    <a:pt x="23" y="30"/>
                  </a:lnTo>
                  <a:lnTo>
                    <a:pt x="22" y="36"/>
                  </a:lnTo>
                  <a:lnTo>
                    <a:pt x="23" y="42"/>
                  </a:lnTo>
                  <a:lnTo>
                    <a:pt x="24" y="47"/>
                  </a:lnTo>
                  <a:lnTo>
                    <a:pt x="27" y="51"/>
                  </a:lnTo>
                  <a:lnTo>
                    <a:pt x="31" y="54"/>
                  </a:lnTo>
                  <a:lnTo>
                    <a:pt x="35" y="57"/>
                  </a:lnTo>
                  <a:lnTo>
                    <a:pt x="40" y="60"/>
                  </a:lnTo>
                  <a:lnTo>
                    <a:pt x="48" y="62"/>
                  </a:lnTo>
                  <a:lnTo>
                    <a:pt x="57" y="64"/>
                  </a:lnTo>
                  <a:lnTo>
                    <a:pt x="66" y="68"/>
                  </a:lnTo>
                  <a:lnTo>
                    <a:pt x="74" y="71"/>
                  </a:lnTo>
                  <a:lnTo>
                    <a:pt x="79" y="73"/>
                  </a:lnTo>
                  <a:lnTo>
                    <a:pt x="84" y="78"/>
                  </a:lnTo>
                  <a:lnTo>
                    <a:pt x="87" y="82"/>
                  </a:lnTo>
                  <a:lnTo>
                    <a:pt x="91" y="90"/>
                  </a:lnTo>
                  <a:lnTo>
                    <a:pt x="92" y="101"/>
                  </a:lnTo>
                  <a:lnTo>
                    <a:pt x="92" y="110"/>
                  </a:lnTo>
                  <a:lnTo>
                    <a:pt x="88" y="118"/>
                  </a:lnTo>
                  <a:lnTo>
                    <a:pt x="86" y="124"/>
                  </a:lnTo>
                  <a:lnTo>
                    <a:pt x="82" y="128"/>
                  </a:lnTo>
                  <a:lnTo>
                    <a:pt x="78" y="133"/>
                  </a:lnTo>
                  <a:lnTo>
                    <a:pt x="73" y="137"/>
                  </a:lnTo>
                  <a:lnTo>
                    <a:pt x="67" y="141"/>
                  </a:lnTo>
                  <a:lnTo>
                    <a:pt x="61" y="144"/>
                  </a:lnTo>
                  <a:lnTo>
                    <a:pt x="50" y="146"/>
                  </a:lnTo>
                  <a:lnTo>
                    <a:pt x="39" y="148"/>
                  </a:lnTo>
                  <a:lnTo>
                    <a:pt x="26" y="146"/>
                  </a:lnTo>
                  <a:lnTo>
                    <a:pt x="16" y="145"/>
                  </a:lnTo>
                  <a:lnTo>
                    <a:pt x="7" y="142"/>
                  </a:lnTo>
                  <a:lnTo>
                    <a:pt x="0" y="139"/>
                  </a:lnTo>
                  <a:lnTo>
                    <a:pt x="3" y="134"/>
                  </a:lnTo>
                  <a:lnTo>
                    <a:pt x="4" y="128"/>
                  </a:lnTo>
                  <a:lnTo>
                    <a:pt x="5" y="122"/>
                  </a:lnTo>
                  <a:lnTo>
                    <a:pt x="6" y="117"/>
                  </a:lnTo>
                  <a:lnTo>
                    <a:pt x="9" y="117"/>
                  </a:lnTo>
                  <a:lnTo>
                    <a:pt x="12" y="121"/>
                  </a:lnTo>
                  <a:lnTo>
                    <a:pt x="14" y="124"/>
                  </a:lnTo>
                  <a:lnTo>
                    <a:pt x="17" y="127"/>
                  </a:lnTo>
                  <a:lnTo>
                    <a:pt x="22" y="130"/>
                  </a:lnTo>
                  <a:lnTo>
                    <a:pt x="26" y="133"/>
                  </a:lnTo>
                  <a:lnTo>
                    <a:pt x="31" y="135"/>
                  </a:lnTo>
                  <a:lnTo>
                    <a:pt x="38" y="136"/>
                  </a:lnTo>
                  <a:lnTo>
                    <a:pt x="43" y="137"/>
                  </a:lnTo>
                  <a:lnTo>
                    <a:pt x="49" y="137"/>
                  </a:lnTo>
                  <a:lnTo>
                    <a:pt x="55" y="135"/>
                  </a:lnTo>
                  <a:lnTo>
                    <a:pt x="59" y="133"/>
                  </a:lnTo>
                  <a:lnTo>
                    <a:pt x="64" y="131"/>
                  </a:lnTo>
                  <a:lnTo>
                    <a:pt x="67" y="127"/>
                  </a:lnTo>
                  <a:lnTo>
                    <a:pt x="69" y="122"/>
                  </a:lnTo>
                  <a:lnTo>
                    <a:pt x="71" y="117"/>
                  </a:lnTo>
                  <a:lnTo>
                    <a:pt x="73" y="110"/>
                  </a:lnTo>
                  <a:lnTo>
                    <a:pt x="71" y="105"/>
                  </a:lnTo>
                  <a:lnTo>
                    <a:pt x="69" y="100"/>
                  </a:lnTo>
                  <a:lnTo>
                    <a:pt x="67" y="97"/>
                  </a:lnTo>
                  <a:lnTo>
                    <a:pt x="61" y="92"/>
                  </a:lnTo>
                  <a:lnTo>
                    <a:pt x="53" y="89"/>
                  </a:lnTo>
                  <a:lnTo>
                    <a:pt x="46" y="86"/>
                  </a:lnTo>
                  <a:lnTo>
                    <a:pt x="36" y="83"/>
                  </a:lnTo>
                  <a:lnTo>
                    <a:pt x="29" y="80"/>
                  </a:lnTo>
                  <a:lnTo>
                    <a:pt x="20" y="77"/>
                  </a:lnTo>
                  <a:lnTo>
                    <a:pt x="15" y="73"/>
                  </a:lnTo>
                  <a:lnTo>
                    <a:pt x="11" y="69"/>
                  </a:lnTo>
                  <a:lnTo>
                    <a:pt x="7" y="65"/>
                  </a:lnTo>
                  <a:lnTo>
                    <a:pt x="3" y="56"/>
                  </a:lnTo>
                  <a:lnTo>
                    <a:pt x="2" y="45"/>
                  </a:lnTo>
                  <a:lnTo>
                    <a:pt x="3" y="38"/>
                  </a:lnTo>
                  <a:lnTo>
                    <a:pt x="4" y="33"/>
                  </a:lnTo>
                  <a:lnTo>
                    <a:pt x="5" y="27"/>
                  </a:lnTo>
                  <a:lnTo>
                    <a:pt x="7" y="22"/>
                  </a:lnTo>
                  <a:lnTo>
                    <a:pt x="11" y="17"/>
                  </a:lnTo>
                  <a:lnTo>
                    <a:pt x="15" y="13"/>
                  </a:lnTo>
                  <a:lnTo>
                    <a:pt x="20" y="9"/>
                  </a:lnTo>
                  <a:lnTo>
                    <a:pt x="24" y="7"/>
                  </a:lnTo>
                  <a:lnTo>
                    <a:pt x="30" y="3"/>
                  </a:lnTo>
                  <a:lnTo>
                    <a:pt x="40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47"/>
            <p:cNvSpPr>
              <a:spLocks/>
            </p:cNvSpPr>
            <p:nvPr/>
          </p:nvSpPr>
          <p:spPr bwMode="auto">
            <a:xfrm>
              <a:off x="7785101" y="6338888"/>
              <a:ext cx="30163" cy="73025"/>
            </a:xfrm>
            <a:custGeom>
              <a:avLst/>
              <a:gdLst>
                <a:gd name="T0" fmla="*/ 43 w 77"/>
                <a:gd name="T1" fmla="*/ 0 h 184"/>
                <a:gd name="T2" fmla="*/ 44 w 77"/>
                <a:gd name="T3" fmla="*/ 0 h 184"/>
                <a:gd name="T4" fmla="*/ 43 w 77"/>
                <a:gd name="T5" fmla="*/ 21 h 184"/>
                <a:gd name="T6" fmla="*/ 42 w 77"/>
                <a:gd name="T7" fmla="*/ 44 h 184"/>
                <a:gd name="T8" fmla="*/ 45 w 77"/>
                <a:gd name="T9" fmla="*/ 44 h 184"/>
                <a:gd name="T10" fmla="*/ 49 w 77"/>
                <a:gd name="T11" fmla="*/ 44 h 184"/>
                <a:gd name="T12" fmla="*/ 54 w 77"/>
                <a:gd name="T13" fmla="*/ 43 h 184"/>
                <a:gd name="T14" fmla="*/ 74 w 77"/>
                <a:gd name="T15" fmla="*/ 43 h 184"/>
                <a:gd name="T16" fmla="*/ 74 w 77"/>
                <a:gd name="T17" fmla="*/ 44 h 184"/>
                <a:gd name="T18" fmla="*/ 74 w 77"/>
                <a:gd name="T19" fmla="*/ 46 h 184"/>
                <a:gd name="T20" fmla="*/ 74 w 77"/>
                <a:gd name="T21" fmla="*/ 52 h 184"/>
                <a:gd name="T22" fmla="*/ 74 w 77"/>
                <a:gd name="T23" fmla="*/ 54 h 184"/>
                <a:gd name="T24" fmla="*/ 74 w 77"/>
                <a:gd name="T25" fmla="*/ 55 h 184"/>
                <a:gd name="T26" fmla="*/ 66 w 77"/>
                <a:gd name="T27" fmla="*/ 54 h 184"/>
                <a:gd name="T28" fmla="*/ 57 w 77"/>
                <a:gd name="T29" fmla="*/ 54 h 184"/>
                <a:gd name="T30" fmla="*/ 42 w 77"/>
                <a:gd name="T31" fmla="*/ 54 h 184"/>
                <a:gd name="T32" fmla="*/ 42 w 77"/>
                <a:gd name="T33" fmla="*/ 56 h 184"/>
                <a:gd name="T34" fmla="*/ 42 w 77"/>
                <a:gd name="T35" fmla="*/ 60 h 184"/>
                <a:gd name="T36" fmla="*/ 41 w 77"/>
                <a:gd name="T37" fmla="*/ 64 h 184"/>
                <a:gd name="T38" fmla="*/ 41 w 77"/>
                <a:gd name="T39" fmla="*/ 83 h 184"/>
                <a:gd name="T40" fmla="*/ 40 w 77"/>
                <a:gd name="T41" fmla="*/ 108 h 184"/>
                <a:gd name="T42" fmla="*/ 40 w 77"/>
                <a:gd name="T43" fmla="*/ 129 h 184"/>
                <a:gd name="T44" fmla="*/ 41 w 77"/>
                <a:gd name="T45" fmla="*/ 146 h 184"/>
                <a:gd name="T46" fmla="*/ 41 w 77"/>
                <a:gd name="T47" fmla="*/ 154 h 184"/>
                <a:gd name="T48" fmla="*/ 43 w 77"/>
                <a:gd name="T49" fmla="*/ 161 h 184"/>
                <a:gd name="T50" fmla="*/ 45 w 77"/>
                <a:gd name="T51" fmla="*/ 164 h 184"/>
                <a:gd name="T52" fmla="*/ 48 w 77"/>
                <a:gd name="T53" fmla="*/ 168 h 184"/>
                <a:gd name="T54" fmla="*/ 50 w 77"/>
                <a:gd name="T55" fmla="*/ 171 h 184"/>
                <a:gd name="T56" fmla="*/ 54 w 77"/>
                <a:gd name="T57" fmla="*/ 173 h 184"/>
                <a:gd name="T58" fmla="*/ 59 w 77"/>
                <a:gd name="T59" fmla="*/ 175 h 184"/>
                <a:gd name="T60" fmla="*/ 65 w 77"/>
                <a:gd name="T61" fmla="*/ 175 h 184"/>
                <a:gd name="T62" fmla="*/ 67 w 77"/>
                <a:gd name="T63" fmla="*/ 175 h 184"/>
                <a:gd name="T64" fmla="*/ 70 w 77"/>
                <a:gd name="T65" fmla="*/ 175 h 184"/>
                <a:gd name="T66" fmla="*/ 75 w 77"/>
                <a:gd name="T67" fmla="*/ 173 h 184"/>
                <a:gd name="T68" fmla="*/ 77 w 77"/>
                <a:gd name="T69" fmla="*/ 172 h 184"/>
                <a:gd name="T70" fmla="*/ 77 w 77"/>
                <a:gd name="T71" fmla="*/ 180 h 184"/>
                <a:gd name="T72" fmla="*/ 72 w 77"/>
                <a:gd name="T73" fmla="*/ 181 h 184"/>
                <a:gd name="T74" fmla="*/ 67 w 77"/>
                <a:gd name="T75" fmla="*/ 182 h 184"/>
                <a:gd name="T76" fmla="*/ 60 w 77"/>
                <a:gd name="T77" fmla="*/ 184 h 184"/>
                <a:gd name="T78" fmla="*/ 54 w 77"/>
                <a:gd name="T79" fmla="*/ 184 h 184"/>
                <a:gd name="T80" fmla="*/ 43 w 77"/>
                <a:gd name="T81" fmla="*/ 182 h 184"/>
                <a:gd name="T82" fmla="*/ 34 w 77"/>
                <a:gd name="T83" fmla="*/ 179 h 184"/>
                <a:gd name="T84" fmla="*/ 27 w 77"/>
                <a:gd name="T85" fmla="*/ 175 h 184"/>
                <a:gd name="T86" fmla="*/ 21 w 77"/>
                <a:gd name="T87" fmla="*/ 163 h 184"/>
                <a:gd name="T88" fmla="*/ 18 w 77"/>
                <a:gd name="T89" fmla="*/ 148 h 184"/>
                <a:gd name="T90" fmla="*/ 18 w 77"/>
                <a:gd name="T91" fmla="*/ 138 h 184"/>
                <a:gd name="T92" fmla="*/ 18 w 77"/>
                <a:gd name="T93" fmla="*/ 129 h 184"/>
                <a:gd name="T94" fmla="*/ 19 w 77"/>
                <a:gd name="T95" fmla="*/ 109 h 184"/>
                <a:gd name="T96" fmla="*/ 19 w 77"/>
                <a:gd name="T97" fmla="*/ 84 h 184"/>
                <a:gd name="T98" fmla="*/ 21 w 77"/>
                <a:gd name="T99" fmla="*/ 54 h 184"/>
                <a:gd name="T100" fmla="*/ 10 w 77"/>
                <a:gd name="T101" fmla="*/ 54 h 184"/>
                <a:gd name="T102" fmla="*/ 6 w 77"/>
                <a:gd name="T103" fmla="*/ 54 h 184"/>
                <a:gd name="T104" fmla="*/ 0 w 77"/>
                <a:gd name="T105" fmla="*/ 55 h 184"/>
                <a:gd name="T106" fmla="*/ 0 w 77"/>
                <a:gd name="T107" fmla="*/ 52 h 184"/>
                <a:gd name="T108" fmla="*/ 0 w 77"/>
                <a:gd name="T109" fmla="*/ 48 h 184"/>
                <a:gd name="T110" fmla="*/ 0 w 77"/>
                <a:gd name="T111" fmla="*/ 45 h 184"/>
                <a:gd name="T112" fmla="*/ 0 w 77"/>
                <a:gd name="T113" fmla="*/ 43 h 184"/>
                <a:gd name="T114" fmla="*/ 12 w 77"/>
                <a:gd name="T115" fmla="*/ 43 h 184"/>
                <a:gd name="T116" fmla="*/ 19 w 77"/>
                <a:gd name="T117" fmla="*/ 43 h 184"/>
                <a:gd name="T118" fmla="*/ 19 w 77"/>
                <a:gd name="T119" fmla="*/ 36 h 184"/>
                <a:gd name="T120" fmla="*/ 19 w 77"/>
                <a:gd name="T121" fmla="*/ 28 h 184"/>
                <a:gd name="T122" fmla="*/ 18 w 77"/>
                <a:gd name="T123" fmla="*/ 10 h 184"/>
                <a:gd name="T124" fmla="*/ 43 w 77"/>
                <a:gd name="T12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7" h="184">
                  <a:moveTo>
                    <a:pt x="43" y="0"/>
                  </a:moveTo>
                  <a:lnTo>
                    <a:pt x="44" y="0"/>
                  </a:lnTo>
                  <a:lnTo>
                    <a:pt x="43" y="21"/>
                  </a:lnTo>
                  <a:lnTo>
                    <a:pt x="42" y="44"/>
                  </a:lnTo>
                  <a:lnTo>
                    <a:pt x="45" y="44"/>
                  </a:lnTo>
                  <a:lnTo>
                    <a:pt x="49" y="44"/>
                  </a:lnTo>
                  <a:lnTo>
                    <a:pt x="54" y="43"/>
                  </a:lnTo>
                  <a:lnTo>
                    <a:pt x="74" y="43"/>
                  </a:lnTo>
                  <a:lnTo>
                    <a:pt x="74" y="44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4" y="54"/>
                  </a:lnTo>
                  <a:lnTo>
                    <a:pt x="74" y="55"/>
                  </a:lnTo>
                  <a:lnTo>
                    <a:pt x="66" y="54"/>
                  </a:lnTo>
                  <a:lnTo>
                    <a:pt x="57" y="54"/>
                  </a:lnTo>
                  <a:lnTo>
                    <a:pt x="42" y="54"/>
                  </a:lnTo>
                  <a:lnTo>
                    <a:pt x="42" y="56"/>
                  </a:lnTo>
                  <a:lnTo>
                    <a:pt x="42" y="60"/>
                  </a:lnTo>
                  <a:lnTo>
                    <a:pt x="41" y="64"/>
                  </a:lnTo>
                  <a:lnTo>
                    <a:pt x="41" y="83"/>
                  </a:lnTo>
                  <a:lnTo>
                    <a:pt x="40" y="108"/>
                  </a:lnTo>
                  <a:lnTo>
                    <a:pt x="40" y="129"/>
                  </a:lnTo>
                  <a:lnTo>
                    <a:pt x="41" y="146"/>
                  </a:lnTo>
                  <a:lnTo>
                    <a:pt x="41" y="154"/>
                  </a:lnTo>
                  <a:lnTo>
                    <a:pt x="43" y="161"/>
                  </a:lnTo>
                  <a:lnTo>
                    <a:pt x="45" y="164"/>
                  </a:lnTo>
                  <a:lnTo>
                    <a:pt x="48" y="168"/>
                  </a:lnTo>
                  <a:lnTo>
                    <a:pt x="50" y="171"/>
                  </a:lnTo>
                  <a:lnTo>
                    <a:pt x="54" y="173"/>
                  </a:lnTo>
                  <a:lnTo>
                    <a:pt x="59" y="175"/>
                  </a:lnTo>
                  <a:lnTo>
                    <a:pt x="65" y="175"/>
                  </a:lnTo>
                  <a:lnTo>
                    <a:pt x="67" y="175"/>
                  </a:lnTo>
                  <a:lnTo>
                    <a:pt x="70" y="175"/>
                  </a:lnTo>
                  <a:lnTo>
                    <a:pt x="75" y="173"/>
                  </a:lnTo>
                  <a:lnTo>
                    <a:pt x="77" y="172"/>
                  </a:lnTo>
                  <a:lnTo>
                    <a:pt x="77" y="180"/>
                  </a:lnTo>
                  <a:lnTo>
                    <a:pt x="72" y="181"/>
                  </a:lnTo>
                  <a:lnTo>
                    <a:pt x="67" y="182"/>
                  </a:lnTo>
                  <a:lnTo>
                    <a:pt x="60" y="184"/>
                  </a:lnTo>
                  <a:lnTo>
                    <a:pt x="54" y="184"/>
                  </a:lnTo>
                  <a:lnTo>
                    <a:pt x="43" y="182"/>
                  </a:lnTo>
                  <a:lnTo>
                    <a:pt x="34" y="179"/>
                  </a:lnTo>
                  <a:lnTo>
                    <a:pt x="27" y="175"/>
                  </a:lnTo>
                  <a:lnTo>
                    <a:pt x="21" y="163"/>
                  </a:lnTo>
                  <a:lnTo>
                    <a:pt x="18" y="148"/>
                  </a:lnTo>
                  <a:lnTo>
                    <a:pt x="18" y="138"/>
                  </a:lnTo>
                  <a:lnTo>
                    <a:pt x="18" y="129"/>
                  </a:lnTo>
                  <a:lnTo>
                    <a:pt x="19" y="109"/>
                  </a:lnTo>
                  <a:lnTo>
                    <a:pt x="19" y="84"/>
                  </a:lnTo>
                  <a:lnTo>
                    <a:pt x="21" y="54"/>
                  </a:lnTo>
                  <a:lnTo>
                    <a:pt x="10" y="54"/>
                  </a:lnTo>
                  <a:lnTo>
                    <a:pt x="6" y="54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12" y="43"/>
                  </a:lnTo>
                  <a:lnTo>
                    <a:pt x="19" y="43"/>
                  </a:lnTo>
                  <a:lnTo>
                    <a:pt x="19" y="36"/>
                  </a:lnTo>
                  <a:lnTo>
                    <a:pt x="19" y="28"/>
                  </a:lnTo>
                  <a:lnTo>
                    <a:pt x="18" y="1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48"/>
            <p:cNvSpPr>
              <a:spLocks noEditPoints="1"/>
            </p:cNvSpPr>
            <p:nvPr/>
          </p:nvSpPr>
          <p:spPr bwMode="auto">
            <a:xfrm>
              <a:off x="7818438" y="6353175"/>
              <a:ext cx="57150" cy="58737"/>
            </a:xfrm>
            <a:custGeom>
              <a:avLst/>
              <a:gdLst>
                <a:gd name="T0" fmla="*/ 72 w 144"/>
                <a:gd name="T1" fmla="*/ 10 h 148"/>
                <a:gd name="T2" fmla="*/ 60 w 144"/>
                <a:gd name="T3" fmla="*/ 11 h 148"/>
                <a:gd name="T4" fmla="*/ 49 w 144"/>
                <a:gd name="T5" fmla="*/ 15 h 148"/>
                <a:gd name="T6" fmla="*/ 44 w 144"/>
                <a:gd name="T7" fmla="*/ 19 h 148"/>
                <a:gd name="T8" fmla="*/ 39 w 144"/>
                <a:gd name="T9" fmla="*/ 24 h 148"/>
                <a:gd name="T10" fmla="*/ 36 w 144"/>
                <a:gd name="T11" fmla="*/ 29 h 148"/>
                <a:gd name="T12" fmla="*/ 30 w 144"/>
                <a:gd name="T13" fmla="*/ 39 h 148"/>
                <a:gd name="T14" fmla="*/ 28 w 144"/>
                <a:gd name="T15" fmla="*/ 51 h 148"/>
                <a:gd name="T16" fmla="*/ 26 w 144"/>
                <a:gd name="T17" fmla="*/ 74 h 148"/>
                <a:gd name="T18" fmla="*/ 28 w 144"/>
                <a:gd name="T19" fmla="*/ 98 h 148"/>
                <a:gd name="T20" fmla="*/ 30 w 144"/>
                <a:gd name="T21" fmla="*/ 109 h 148"/>
                <a:gd name="T22" fmla="*/ 36 w 144"/>
                <a:gd name="T23" fmla="*/ 119 h 148"/>
                <a:gd name="T24" fmla="*/ 39 w 144"/>
                <a:gd name="T25" fmla="*/ 125 h 148"/>
                <a:gd name="T26" fmla="*/ 44 w 144"/>
                <a:gd name="T27" fmla="*/ 130 h 148"/>
                <a:gd name="T28" fmla="*/ 49 w 144"/>
                <a:gd name="T29" fmla="*/ 134 h 148"/>
                <a:gd name="T30" fmla="*/ 60 w 144"/>
                <a:gd name="T31" fmla="*/ 137 h 148"/>
                <a:gd name="T32" fmla="*/ 72 w 144"/>
                <a:gd name="T33" fmla="*/ 139 h 148"/>
                <a:gd name="T34" fmla="*/ 83 w 144"/>
                <a:gd name="T35" fmla="*/ 137 h 148"/>
                <a:gd name="T36" fmla="*/ 93 w 144"/>
                <a:gd name="T37" fmla="*/ 134 h 148"/>
                <a:gd name="T38" fmla="*/ 99 w 144"/>
                <a:gd name="T39" fmla="*/ 130 h 148"/>
                <a:gd name="T40" fmla="*/ 104 w 144"/>
                <a:gd name="T41" fmla="*/ 125 h 148"/>
                <a:gd name="T42" fmla="*/ 108 w 144"/>
                <a:gd name="T43" fmla="*/ 119 h 148"/>
                <a:gd name="T44" fmla="*/ 113 w 144"/>
                <a:gd name="T45" fmla="*/ 109 h 148"/>
                <a:gd name="T46" fmla="*/ 116 w 144"/>
                <a:gd name="T47" fmla="*/ 98 h 148"/>
                <a:gd name="T48" fmla="*/ 118 w 144"/>
                <a:gd name="T49" fmla="*/ 74 h 148"/>
                <a:gd name="T50" fmla="*/ 116 w 144"/>
                <a:gd name="T51" fmla="*/ 51 h 148"/>
                <a:gd name="T52" fmla="*/ 113 w 144"/>
                <a:gd name="T53" fmla="*/ 39 h 148"/>
                <a:gd name="T54" fmla="*/ 108 w 144"/>
                <a:gd name="T55" fmla="*/ 29 h 148"/>
                <a:gd name="T56" fmla="*/ 104 w 144"/>
                <a:gd name="T57" fmla="*/ 24 h 148"/>
                <a:gd name="T58" fmla="*/ 99 w 144"/>
                <a:gd name="T59" fmla="*/ 19 h 148"/>
                <a:gd name="T60" fmla="*/ 93 w 144"/>
                <a:gd name="T61" fmla="*/ 15 h 148"/>
                <a:gd name="T62" fmla="*/ 83 w 144"/>
                <a:gd name="T63" fmla="*/ 11 h 148"/>
                <a:gd name="T64" fmla="*/ 72 w 144"/>
                <a:gd name="T65" fmla="*/ 10 h 148"/>
                <a:gd name="T66" fmla="*/ 72 w 144"/>
                <a:gd name="T67" fmla="*/ 0 h 148"/>
                <a:gd name="T68" fmla="*/ 98 w 144"/>
                <a:gd name="T69" fmla="*/ 4 h 148"/>
                <a:gd name="T70" fmla="*/ 110 w 144"/>
                <a:gd name="T71" fmla="*/ 9 h 148"/>
                <a:gd name="T72" fmla="*/ 120 w 144"/>
                <a:gd name="T73" fmla="*/ 17 h 148"/>
                <a:gd name="T74" fmla="*/ 131 w 144"/>
                <a:gd name="T75" fmla="*/ 27 h 148"/>
                <a:gd name="T76" fmla="*/ 137 w 144"/>
                <a:gd name="T77" fmla="*/ 40 h 148"/>
                <a:gd name="T78" fmla="*/ 142 w 144"/>
                <a:gd name="T79" fmla="*/ 55 h 148"/>
                <a:gd name="T80" fmla="*/ 144 w 144"/>
                <a:gd name="T81" fmla="*/ 74 h 148"/>
                <a:gd name="T82" fmla="*/ 142 w 144"/>
                <a:gd name="T83" fmla="*/ 93 h 148"/>
                <a:gd name="T84" fmla="*/ 137 w 144"/>
                <a:gd name="T85" fmla="*/ 108 h 148"/>
                <a:gd name="T86" fmla="*/ 131 w 144"/>
                <a:gd name="T87" fmla="*/ 122 h 148"/>
                <a:gd name="T88" fmla="*/ 120 w 144"/>
                <a:gd name="T89" fmla="*/ 132 h 148"/>
                <a:gd name="T90" fmla="*/ 110 w 144"/>
                <a:gd name="T91" fmla="*/ 139 h 148"/>
                <a:gd name="T92" fmla="*/ 98 w 144"/>
                <a:gd name="T93" fmla="*/ 144 h 148"/>
                <a:gd name="T94" fmla="*/ 72 w 144"/>
                <a:gd name="T95" fmla="*/ 148 h 148"/>
                <a:gd name="T96" fmla="*/ 46 w 144"/>
                <a:gd name="T97" fmla="*/ 144 h 148"/>
                <a:gd name="T98" fmla="*/ 34 w 144"/>
                <a:gd name="T99" fmla="*/ 139 h 148"/>
                <a:gd name="T100" fmla="*/ 22 w 144"/>
                <a:gd name="T101" fmla="*/ 132 h 148"/>
                <a:gd name="T102" fmla="*/ 13 w 144"/>
                <a:gd name="T103" fmla="*/ 122 h 148"/>
                <a:gd name="T104" fmla="*/ 5 w 144"/>
                <a:gd name="T105" fmla="*/ 108 h 148"/>
                <a:gd name="T106" fmla="*/ 1 w 144"/>
                <a:gd name="T107" fmla="*/ 93 h 148"/>
                <a:gd name="T108" fmla="*/ 0 w 144"/>
                <a:gd name="T109" fmla="*/ 74 h 148"/>
                <a:gd name="T110" fmla="*/ 1 w 144"/>
                <a:gd name="T111" fmla="*/ 55 h 148"/>
                <a:gd name="T112" fmla="*/ 5 w 144"/>
                <a:gd name="T113" fmla="*/ 40 h 148"/>
                <a:gd name="T114" fmla="*/ 13 w 144"/>
                <a:gd name="T115" fmla="*/ 27 h 148"/>
                <a:gd name="T116" fmla="*/ 22 w 144"/>
                <a:gd name="T117" fmla="*/ 17 h 148"/>
                <a:gd name="T118" fmla="*/ 34 w 144"/>
                <a:gd name="T119" fmla="*/ 9 h 148"/>
                <a:gd name="T120" fmla="*/ 46 w 144"/>
                <a:gd name="T121" fmla="*/ 4 h 148"/>
                <a:gd name="T122" fmla="*/ 72 w 144"/>
                <a:gd name="T12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4" h="148">
                  <a:moveTo>
                    <a:pt x="72" y="10"/>
                  </a:moveTo>
                  <a:lnTo>
                    <a:pt x="60" y="11"/>
                  </a:lnTo>
                  <a:lnTo>
                    <a:pt x="49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6" y="29"/>
                  </a:lnTo>
                  <a:lnTo>
                    <a:pt x="30" y="39"/>
                  </a:lnTo>
                  <a:lnTo>
                    <a:pt x="28" y="51"/>
                  </a:lnTo>
                  <a:lnTo>
                    <a:pt x="26" y="74"/>
                  </a:lnTo>
                  <a:lnTo>
                    <a:pt x="28" y="98"/>
                  </a:lnTo>
                  <a:lnTo>
                    <a:pt x="30" y="109"/>
                  </a:lnTo>
                  <a:lnTo>
                    <a:pt x="36" y="119"/>
                  </a:lnTo>
                  <a:lnTo>
                    <a:pt x="39" y="125"/>
                  </a:lnTo>
                  <a:lnTo>
                    <a:pt x="44" y="130"/>
                  </a:lnTo>
                  <a:lnTo>
                    <a:pt x="49" y="134"/>
                  </a:lnTo>
                  <a:lnTo>
                    <a:pt x="60" y="137"/>
                  </a:lnTo>
                  <a:lnTo>
                    <a:pt x="72" y="139"/>
                  </a:lnTo>
                  <a:lnTo>
                    <a:pt x="83" y="137"/>
                  </a:lnTo>
                  <a:lnTo>
                    <a:pt x="93" y="134"/>
                  </a:lnTo>
                  <a:lnTo>
                    <a:pt x="99" y="130"/>
                  </a:lnTo>
                  <a:lnTo>
                    <a:pt x="104" y="125"/>
                  </a:lnTo>
                  <a:lnTo>
                    <a:pt x="108" y="119"/>
                  </a:lnTo>
                  <a:lnTo>
                    <a:pt x="113" y="109"/>
                  </a:lnTo>
                  <a:lnTo>
                    <a:pt x="116" y="98"/>
                  </a:lnTo>
                  <a:lnTo>
                    <a:pt x="118" y="74"/>
                  </a:lnTo>
                  <a:lnTo>
                    <a:pt x="116" y="51"/>
                  </a:lnTo>
                  <a:lnTo>
                    <a:pt x="113" y="39"/>
                  </a:lnTo>
                  <a:lnTo>
                    <a:pt x="108" y="29"/>
                  </a:lnTo>
                  <a:lnTo>
                    <a:pt x="104" y="24"/>
                  </a:lnTo>
                  <a:lnTo>
                    <a:pt x="99" y="19"/>
                  </a:lnTo>
                  <a:lnTo>
                    <a:pt x="93" y="15"/>
                  </a:lnTo>
                  <a:lnTo>
                    <a:pt x="83" y="11"/>
                  </a:lnTo>
                  <a:lnTo>
                    <a:pt x="72" y="10"/>
                  </a:lnTo>
                  <a:close/>
                  <a:moveTo>
                    <a:pt x="72" y="0"/>
                  </a:moveTo>
                  <a:lnTo>
                    <a:pt x="98" y="4"/>
                  </a:lnTo>
                  <a:lnTo>
                    <a:pt x="110" y="9"/>
                  </a:lnTo>
                  <a:lnTo>
                    <a:pt x="120" y="17"/>
                  </a:lnTo>
                  <a:lnTo>
                    <a:pt x="131" y="27"/>
                  </a:lnTo>
                  <a:lnTo>
                    <a:pt x="137" y="40"/>
                  </a:lnTo>
                  <a:lnTo>
                    <a:pt x="142" y="55"/>
                  </a:lnTo>
                  <a:lnTo>
                    <a:pt x="144" y="74"/>
                  </a:lnTo>
                  <a:lnTo>
                    <a:pt x="142" y="93"/>
                  </a:lnTo>
                  <a:lnTo>
                    <a:pt x="137" y="108"/>
                  </a:lnTo>
                  <a:lnTo>
                    <a:pt x="131" y="122"/>
                  </a:lnTo>
                  <a:lnTo>
                    <a:pt x="120" y="132"/>
                  </a:lnTo>
                  <a:lnTo>
                    <a:pt x="110" y="139"/>
                  </a:lnTo>
                  <a:lnTo>
                    <a:pt x="98" y="144"/>
                  </a:lnTo>
                  <a:lnTo>
                    <a:pt x="72" y="148"/>
                  </a:lnTo>
                  <a:lnTo>
                    <a:pt x="46" y="144"/>
                  </a:lnTo>
                  <a:lnTo>
                    <a:pt x="34" y="139"/>
                  </a:lnTo>
                  <a:lnTo>
                    <a:pt x="22" y="132"/>
                  </a:lnTo>
                  <a:lnTo>
                    <a:pt x="13" y="122"/>
                  </a:lnTo>
                  <a:lnTo>
                    <a:pt x="5" y="108"/>
                  </a:lnTo>
                  <a:lnTo>
                    <a:pt x="1" y="93"/>
                  </a:lnTo>
                  <a:lnTo>
                    <a:pt x="0" y="74"/>
                  </a:lnTo>
                  <a:lnTo>
                    <a:pt x="1" y="55"/>
                  </a:lnTo>
                  <a:lnTo>
                    <a:pt x="5" y="40"/>
                  </a:lnTo>
                  <a:lnTo>
                    <a:pt x="13" y="27"/>
                  </a:lnTo>
                  <a:lnTo>
                    <a:pt x="22" y="17"/>
                  </a:lnTo>
                  <a:lnTo>
                    <a:pt x="34" y="9"/>
                  </a:lnTo>
                  <a:lnTo>
                    <a:pt x="46" y="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49"/>
            <p:cNvSpPr>
              <a:spLocks/>
            </p:cNvSpPr>
            <p:nvPr/>
          </p:nvSpPr>
          <p:spPr bwMode="auto">
            <a:xfrm>
              <a:off x="7915276" y="6327775"/>
              <a:ext cx="93663" cy="82550"/>
            </a:xfrm>
            <a:custGeom>
              <a:avLst/>
              <a:gdLst>
                <a:gd name="T0" fmla="*/ 29 w 236"/>
                <a:gd name="T1" fmla="*/ 0 h 208"/>
                <a:gd name="T2" fmla="*/ 34 w 236"/>
                <a:gd name="T3" fmla="*/ 0 h 208"/>
                <a:gd name="T4" fmla="*/ 76 w 236"/>
                <a:gd name="T5" fmla="*/ 82 h 208"/>
                <a:gd name="T6" fmla="*/ 120 w 236"/>
                <a:gd name="T7" fmla="*/ 164 h 208"/>
                <a:gd name="T8" fmla="*/ 122 w 236"/>
                <a:gd name="T9" fmla="*/ 160 h 208"/>
                <a:gd name="T10" fmla="*/ 124 w 236"/>
                <a:gd name="T11" fmla="*/ 154 h 208"/>
                <a:gd name="T12" fmla="*/ 128 w 236"/>
                <a:gd name="T13" fmla="*/ 148 h 208"/>
                <a:gd name="T14" fmla="*/ 135 w 236"/>
                <a:gd name="T15" fmla="*/ 137 h 208"/>
                <a:gd name="T16" fmla="*/ 141 w 236"/>
                <a:gd name="T17" fmla="*/ 124 h 208"/>
                <a:gd name="T18" fmla="*/ 157 w 236"/>
                <a:gd name="T19" fmla="*/ 94 h 208"/>
                <a:gd name="T20" fmla="*/ 174 w 236"/>
                <a:gd name="T21" fmla="*/ 62 h 208"/>
                <a:gd name="T22" fmla="*/ 192 w 236"/>
                <a:gd name="T23" fmla="*/ 30 h 208"/>
                <a:gd name="T24" fmla="*/ 208 w 236"/>
                <a:gd name="T25" fmla="*/ 0 h 208"/>
                <a:gd name="T26" fmla="*/ 212 w 236"/>
                <a:gd name="T27" fmla="*/ 0 h 208"/>
                <a:gd name="T28" fmla="*/ 218 w 236"/>
                <a:gd name="T29" fmla="*/ 55 h 208"/>
                <a:gd name="T30" fmla="*/ 224 w 236"/>
                <a:gd name="T31" fmla="*/ 108 h 208"/>
                <a:gd name="T32" fmla="*/ 229 w 236"/>
                <a:gd name="T33" fmla="*/ 159 h 208"/>
                <a:gd name="T34" fmla="*/ 236 w 236"/>
                <a:gd name="T35" fmla="*/ 208 h 208"/>
                <a:gd name="T36" fmla="*/ 229 w 236"/>
                <a:gd name="T37" fmla="*/ 208 h 208"/>
                <a:gd name="T38" fmla="*/ 216 w 236"/>
                <a:gd name="T39" fmla="*/ 208 h 208"/>
                <a:gd name="T40" fmla="*/ 208 w 236"/>
                <a:gd name="T41" fmla="*/ 208 h 208"/>
                <a:gd name="T42" fmla="*/ 202 w 236"/>
                <a:gd name="T43" fmla="*/ 132 h 208"/>
                <a:gd name="T44" fmla="*/ 193 w 236"/>
                <a:gd name="T45" fmla="*/ 56 h 208"/>
                <a:gd name="T46" fmla="*/ 193 w 236"/>
                <a:gd name="T47" fmla="*/ 56 h 208"/>
                <a:gd name="T48" fmla="*/ 153 w 236"/>
                <a:gd name="T49" fmla="*/ 130 h 208"/>
                <a:gd name="T50" fmla="*/ 133 w 236"/>
                <a:gd name="T51" fmla="*/ 169 h 208"/>
                <a:gd name="T52" fmla="*/ 115 w 236"/>
                <a:gd name="T53" fmla="*/ 208 h 208"/>
                <a:gd name="T54" fmla="*/ 112 w 236"/>
                <a:gd name="T55" fmla="*/ 208 h 208"/>
                <a:gd name="T56" fmla="*/ 75 w 236"/>
                <a:gd name="T57" fmla="*/ 133 h 208"/>
                <a:gd name="T58" fmla="*/ 37 w 236"/>
                <a:gd name="T59" fmla="*/ 56 h 208"/>
                <a:gd name="T60" fmla="*/ 35 w 236"/>
                <a:gd name="T61" fmla="*/ 56 h 208"/>
                <a:gd name="T62" fmla="*/ 31 w 236"/>
                <a:gd name="T63" fmla="*/ 95 h 208"/>
                <a:gd name="T64" fmla="*/ 26 w 236"/>
                <a:gd name="T65" fmla="*/ 138 h 208"/>
                <a:gd name="T66" fmla="*/ 23 w 236"/>
                <a:gd name="T67" fmla="*/ 178 h 208"/>
                <a:gd name="T68" fmla="*/ 22 w 236"/>
                <a:gd name="T69" fmla="*/ 195 h 208"/>
                <a:gd name="T70" fmla="*/ 21 w 236"/>
                <a:gd name="T71" fmla="*/ 208 h 208"/>
                <a:gd name="T72" fmla="*/ 16 w 236"/>
                <a:gd name="T73" fmla="*/ 208 h 208"/>
                <a:gd name="T74" fmla="*/ 11 w 236"/>
                <a:gd name="T75" fmla="*/ 208 h 208"/>
                <a:gd name="T76" fmla="*/ 5 w 236"/>
                <a:gd name="T77" fmla="*/ 208 h 208"/>
                <a:gd name="T78" fmla="*/ 0 w 236"/>
                <a:gd name="T79" fmla="*/ 208 h 208"/>
                <a:gd name="T80" fmla="*/ 8 w 236"/>
                <a:gd name="T81" fmla="*/ 157 h 208"/>
                <a:gd name="T82" fmla="*/ 16 w 236"/>
                <a:gd name="T83" fmla="*/ 103 h 208"/>
                <a:gd name="T84" fmla="*/ 23 w 236"/>
                <a:gd name="T85" fmla="*/ 50 h 208"/>
                <a:gd name="T86" fmla="*/ 29 w 236"/>
                <a:gd name="T8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6" h="208">
                  <a:moveTo>
                    <a:pt x="29" y="0"/>
                  </a:moveTo>
                  <a:lnTo>
                    <a:pt x="34" y="0"/>
                  </a:lnTo>
                  <a:lnTo>
                    <a:pt x="76" y="82"/>
                  </a:lnTo>
                  <a:lnTo>
                    <a:pt x="120" y="164"/>
                  </a:lnTo>
                  <a:lnTo>
                    <a:pt x="122" y="160"/>
                  </a:lnTo>
                  <a:lnTo>
                    <a:pt x="124" y="154"/>
                  </a:lnTo>
                  <a:lnTo>
                    <a:pt x="128" y="148"/>
                  </a:lnTo>
                  <a:lnTo>
                    <a:pt x="135" y="137"/>
                  </a:lnTo>
                  <a:lnTo>
                    <a:pt x="141" y="124"/>
                  </a:lnTo>
                  <a:lnTo>
                    <a:pt x="157" y="94"/>
                  </a:lnTo>
                  <a:lnTo>
                    <a:pt x="174" y="62"/>
                  </a:lnTo>
                  <a:lnTo>
                    <a:pt x="192" y="30"/>
                  </a:lnTo>
                  <a:lnTo>
                    <a:pt x="208" y="0"/>
                  </a:lnTo>
                  <a:lnTo>
                    <a:pt x="212" y="0"/>
                  </a:lnTo>
                  <a:lnTo>
                    <a:pt x="218" y="55"/>
                  </a:lnTo>
                  <a:lnTo>
                    <a:pt x="224" y="108"/>
                  </a:lnTo>
                  <a:lnTo>
                    <a:pt x="229" y="159"/>
                  </a:lnTo>
                  <a:lnTo>
                    <a:pt x="236" y="208"/>
                  </a:lnTo>
                  <a:lnTo>
                    <a:pt x="229" y="208"/>
                  </a:lnTo>
                  <a:lnTo>
                    <a:pt x="216" y="208"/>
                  </a:lnTo>
                  <a:lnTo>
                    <a:pt x="208" y="208"/>
                  </a:lnTo>
                  <a:lnTo>
                    <a:pt x="202" y="132"/>
                  </a:lnTo>
                  <a:lnTo>
                    <a:pt x="193" y="56"/>
                  </a:lnTo>
                  <a:lnTo>
                    <a:pt x="193" y="56"/>
                  </a:lnTo>
                  <a:lnTo>
                    <a:pt x="153" y="130"/>
                  </a:lnTo>
                  <a:lnTo>
                    <a:pt x="133" y="169"/>
                  </a:lnTo>
                  <a:lnTo>
                    <a:pt x="115" y="208"/>
                  </a:lnTo>
                  <a:lnTo>
                    <a:pt x="112" y="208"/>
                  </a:lnTo>
                  <a:lnTo>
                    <a:pt x="75" y="133"/>
                  </a:lnTo>
                  <a:lnTo>
                    <a:pt x="37" y="56"/>
                  </a:lnTo>
                  <a:lnTo>
                    <a:pt x="35" y="56"/>
                  </a:lnTo>
                  <a:lnTo>
                    <a:pt x="31" y="95"/>
                  </a:lnTo>
                  <a:lnTo>
                    <a:pt x="26" y="138"/>
                  </a:lnTo>
                  <a:lnTo>
                    <a:pt x="23" y="178"/>
                  </a:lnTo>
                  <a:lnTo>
                    <a:pt x="22" y="195"/>
                  </a:lnTo>
                  <a:lnTo>
                    <a:pt x="21" y="208"/>
                  </a:lnTo>
                  <a:lnTo>
                    <a:pt x="16" y="208"/>
                  </a:lnTo>
                  <a:lnTo>
                    <a:pt x="11" y="208"/>
                  </a:lnTo>
                  <a:lnTo>
                    <a:pt x="5" y="208"/>
                  </a:lnTo>
                  <a:lnTo>
                    <a:pt x="0" y="208"/>
                  </a:lnTo>
                  <a:lnTo>
                    <a:pt x="8" y="157"/>
                  </a:lnTo>
                  <a:lnTo>
                    <a:pt x="16" y="103"/>
                  </a:lnTo>
                  <a:lnTo>
                    <a:pt x="23" y="5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50"/>
            <p:cNvSpPr>
              <a:spLocks noEditPoints="1"/>
            </p:cNvSpPr>
            <p:nvPr/>
          </p:nvSpPr>
          <p:spPr bwMode="auto">
            <a:xfrm>
              <a:off x="8018463" y="6353175"/>
              <a:ext cx="49213" cy="58737"/>
            </a:xfrm>
            <a:custGeom>
              <a:avLst/>
              <a:gdLst>
                <a:gd name="T0" fmla="*/ 81 w 125"/>
                <a:gd name="T1" fmla="*/ 72 h 148"/>
                <a:gd name="T2" fmla="*/ 61 w 125"/>
                <a:gd name="T3" fmla="*/ 75 h 148"/>
                <a:gd name="T4" fmla="*/ 40 w 125"/>
                <a:gd name="T5" fmla="*/ 82 h 148"/>
                <a:gd name="T6" fmla="*/ 30 w 125"/>
                <a:gd name="T7" fmla="*/ 89 h 148"/>
                <a:gd name="T8" fmla="*/ 26 w 125"/>
                <a:gd name="T9" fmla="*/ 98 h 148"/>
                <a:gd name="T10" fmla="*/ 23 w 125"/>
                <a:gd name="T11" fmla="*/ 108 h 148"/>
                <a:gd name="T12" fmla="*/ 32 w 125"/>
                <a:gd name="T13" fmla="*/ 128 h 148"/>
                <a:gd name="T14" fmla="*/ 44 w 125"/>
                <a:gd name="T15" fmla="*/ 135 h 148"/>
                <a:gd name="T16" fmla="*/ 61 w 125"/>
                <a:gd name="T17" fmla="*/ 134 h 148"/>
                <a:gd name="T18" fmla="*/ 76 w 125"/>
                <a:gd name="T19" fmla="*/ 125 h 148"/>
                <a:gd name="T20" fmla="*/ 84 w 125"/>
                <a:gd name="T21" fmla="*/ 115 h 148"/>
                <a:gd name="T22" fmla="*/ 61 w 125"/>
                <a:gd name="T23" fmla="*/ 0 h 148"/>
                <a:gd name="T24" fmla="*/ 80 w 125"/>
                <a:gd name="T25" fmla="*/ 3 h 148"/>
                <a:gd name="T26" fmla="*/ 91 w 125"/>
                <a:gd name="T27" fmla="*/ 9 h 148"/>
                <a:gd name="T28" fmla="*/ 99 w 125"/>
                <a:gd name="T29" fmla="*/ 17 h 148"/>
                <a:gd name="T30" fmla="*/ 105 w 125"/>
                <a:gd name="T31" fmla="*/ 26 h 148"/>
                <a:gd name="T32" fmla="*/ 108 w 125"/>
                <a:gd name="T33" fmla="*/ 38 h 148"/>
                <a:gd name="T34" fmla="*/ 108 w 125"/>
                <a:gd name="T35" fmla="*/ 78 h 148"/>
                <a:gd name="T36" fmla="*/ 108 w 125"/>
                <a:gd name="T37" fmla="*/ 122 h 148"/>
                <a:gd name="T38" fmla="*/ 109 w 125"/>
                <a:gd name="T39" fmla="*/ 128 h 148"/>
                <a:gd name="T40" fmla="*/ 112 w 125"/>
                <a:gd name="T41" fmla="*/ 134 h 148"/>
                <a:gd name="T42" fmla="*/ 119 w 125"/>
                <a:gd name="T43" fmla="*/ 135 h 148"/>
                <a:gd name="T44" fmla="*/ 125 w 125"/>
                <a:gd name="T45" fmla="*/ 134 h 148"/>
                <a:gd name="T46" fmla="*/ 121 w 125"/>
                <a:gd name="T47" fmla="*/ 142 h 148"/>
                <a:gd name="T48" fmla="*/ 112 w 125"/>
                <a:gd name="T49" fmla="*/ 144 h 148"/>
                <a:gd name="T50" fmla="*/ 100 w 125"/>
                <a:gd name="T51" fmla="*/ 144 h 148"/>
                <a:gd name="T52" fmla="*/ 91 w 125"/>
                <a:gd name="T53" fmla="*/ 140 h 148"/>
                <a:gd name="T54" fmla="*/ 87 w 125"/>
                <a:gd name="T55" fmla="*/ 132 h 148"/>
                <a:gd name="T56" fmla="*/ 75 w 125"/>
                <a:gd name="T57" fmla="*/ 136 h 148"/>
                <a:gd name="T58" fmla="*/ 53 w 125"/>
                <a:gd name="T59" fmla="*/ 146 h 148"/>
                <a:gd name="T60" fmla="*/ 31 w 125"/>
                <a:gd name="T61" fmla="*/ 146 h 148"/>
                <a:gd name="T62" fmla="*/ 18 w 125"/>
                <a:gd name="T63" fmla="*/ 143 h 148"/>
                <a:gd name="T64" fmla="*/ 6 w 125"/>
                <a:gd name="T65" fmla="*/ 133 h 148"/>
                <a:gd name="T66" fmla="*/ 1 w 125"/>
                <a:gd name="T67" fmla="*/ 123 h 148"/>
                <a:gd name="T68" fmla="*/ 0 w 125"/>
                <a:gd name="T69" fmla="*/ 112 h 148"/>
                <a:gd name="T70" fmla="*/ 4 w 125"/>
                <a:gd name="T71" fmla="*/ 91 h 148"/>
                <a:gd name="T72" fmla="*/ 23 w 125"/>
                <a:gd name="T73" fmla="*/ 75 h 148"/>
                <a:gd name="T74" fmla="*/ 56 w 125"/>
                <a:gd name="T75" fmla="*/ 69 h 148"/>
                <a:gd name="T76" fmla="*/ 72 w 125"/>
                <a:gd name="T77" fmla="*/ 65 h 148"/>
                <a:gd name="T78" fmla="*/ 80 w 125"/>
                <a:gd name="T79" fmla="*/ 62 h 148"/>
                <a:gd name="T80" fmla="*/ 85 w 125"/>
                <a:gd name="T81" fmla="*/ 57 h 148"/>
                <a:gd name="T82" fmla="*/ 85 w 125"/>
                <a:gd name="T83" fmla="*/ 51 h 148"/>
                <a:gd name="T84" fmla="*/ 84 w 125"/>
                <a:gd name="T85" fmla="*/ 36 h 148"/>
                <a:gd name="T86" fmla="*/ 79 w 125"/>
                <a:gd name="T87" fmla="*/ 24 h 148"/>
                <a:gd name="T88" fmla="*/ 68 w 125"/>
                <a:gd name="T89" fmla="*/ 16 h 148"/>
                <a:gd name="T90" fmla="*/ 58 w 125"/>
                <a:gd name="T91" fmla="*/ 13 h 148"/>
                <a:gd name="T92" fmla="*/ 41 w 125"/>
                <a:gd name="T93" fmla="*/ 15 h 148"/>
                <a:gd name="T94" fmla="*/ 25 w 125"/>
                <a:gd name="T95" fmla="*/ 22 h 148"/>
                <a:gd name="T96" fmla="*/ 16 w 125"/>
                <a:gd name="T97" fmla="*/ 33 h 148"/>
                <a:gd name="T98" fmla="*/ 12 w 125"/>
                <a:gd name="T99" fmla="*/ 18 h 148"/>
                <a:gd name="T100" fmla="*/ 37 w 125"/>
                <a:gd name="T101" fmla="*/ 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5" h="148">
                  <a:moveTo>
                    <a:pt x="85" y="71"/>
                  </a:moveTo>
                  <a:lnTo>
                    <a:pt x="81" y="72"/>
                  </a:lnTo>
                  <a:lnTo>
                    <a:pt x="74" y="73"/>
                  </a:lnTo>
                  <a:lnTo>
                    <a:pt x="61" y="75"/>
                  </a:lnTo>
                  <a:lnTo>
                    <a:pt x="47" y="79"/>
                  </a:lnTo>
                  <a:lnTo>
                    <a:pt x="40" y="82"/>
                  </a:lnTo>
                  <a:lnTo>
                    <a:pt x="36" y="84"/>
                  </a:lnTo>
                  <a:lnTo>
                    <a:pt x="30" y="89"/>
                  </a:lnTo>
                  <a:lnTo>
                    <a:pt x="27" y="93"/>
                  </a:lnTo>
                  <a:lnTo>
                    <a:pt x="26" y="98"/>
                  </a:lnTo>
                  <a:lnTo>
                    <a:pt x="25" y="102"/>
                  </a:lnTo>
                  <a:lnTo>
                    <a:pt x="23" y="108"/>
                  </a:lnTo>
                  <a:lnTo>
                    <a:pt x="26" y="119"/>
                  </a:lnTo>
                  <a:lnTo>
                    <a:pt x="32" y="128"/>
                  </a:lnTo>
                  <a:lnTo>
                    <a:pt x="37" y="133"/>
                  </a:lnTo>
                  <a:lnTo>
                    <a:pt x="44" y="135"/>
                  </a:lnTo>
                  <a:lnTo>
                    <a:pt x="49" y="136"/>
                  </a:lnTo>
                  <a:lnTo>
                    <a:pt x="61" y="134"/>
                  </a:lnTo>
                  <a:lnTo>
                    <a:pt x="71" y="130"/>
                  </a:lnTo>
                  <a:lnTo>
                    <a:pt x="76" y="125"/>
                  </a:lnTo>
                  <a:lnTo>
                    <a:pt x="81" y="121"/>
                  </a:lnTo>
                  <a:lnTo>
                    <a:pt x="84" y="115"/>
                  </a:lnTo>
                  <a:lnTo>
                    <a:pt x="85" y="71"/>
                  </a:lnTo>
                  <a:close/>
                  <a:moveTo>
                    <a:pt x="61" y="0"/>
                  </a:moveTo>
                  <a:lnTo>
                    <a:pt x="71" y="1"/>
                  </a:lnTo>
                  <a:lnTo>
                    <a:pt x="80" y="3"/>
                  </a:lnTo>
                  <a:lnTo>
                    <a:pt x="85" y="6"/>
                  </a:lnTo>
                  <a:lnTo>
                    <a:pt x="91" y="9"/>
                  </a:lnTo>
                  <a:lnTo>
                    <a:pt x="96" y="12"/>
                  </a:lnTo>
                  <a:lnTo>
                    <a:pt x="99" y="17"/>
                  </a:lnTo>
                  <a:lnTo>
                    <a:pt x="102" y="21"/>
                  </a:lnTo>
                  <a:lnTo>
                    <a:pt x="105" y="26"/>
                  </a:lnTo>
                  <a:lnTo>
                    <a:pt x="107" y="31"/>
                  </a:lnTo>
                  <a:lnTo>
                    <a:pt x="108" y="38"/>
                  </a:lnTo>
                  <a:lnTo>
                    <a:pt x="109" y="44"/>
                  </a:lnTo>
                  <a:lnTo>
                    <a:pt x="108" y="78"/>
                  </a:lnTo>
                  <a:lnTo>
                    <a:pt x="108" y="114"/>
                  </a:lnTo>
                  <a:lnTo>
                    <a:pt x="108" y="122"/>
                  </a:lnTo>
                  <a:lnTo>
                    <a:pt x="108" y="125"/>
                  </a:lnTo>
                  <a:lnTo>
                    <a:pt x="109" y="128"/>
                  </a:lnTo>
                  <a:lnTo>
                    <a:pt x="110" y="131"/>
                  </a:lnTo>
                  <a:lnTo>
                    <a:pt x="112" y="134"/>
                  </a:lnTo>
                  <a:lnTo>
                    <a:pt x="115" y="135"/>
                  </a:lnTo>
                  <a:lnTo>
                    <a:pt x="119" y="135"/>
                  </a:lnTo>
                  <a:lnTo>
                    <a:pt x="123" y="135"/>
                  </a:lnTo>
                  <a:lnTo>
                    <a:pt x="125" y="134"/>
                  </a:lnTo>
                  <a:lnTo>
                    <a:pt x="125" y="141"/>
                  </a:lnTo>
                  <a:lnTo>
                    <a:pt x="121" y="142"/>
                  </a:lnTo>
                  <a:lnTo>
                    <a:pt x="117" y="143"/>
                  </a:lnTo>
                  <a:lnTo>
                    <a:pt x="112" y="144"/>
                  </a:lnTo>
                  <a:lnTo>
                    <a:pt x="107" y="144"/>
                  </a:lnTo>
                  <a:lnTo>
                    <a:pt x="100" y="144"/>
                  </a:lnTo>
                  <a:lnTo>
                    <a:pt x="96" y="142"/>
                  </a:lnTo>
                  <a:lnTo>
                    <a:pt x="91" y="140"/>
                  </a:lnTo>
                  <a:lnTo>
                    <a:pt x="89" y="135"/>
                  </a:lnTo>
                  <a:lnTo>
                    <a:pt x="87" y="132"/>
                  </a:lnTo>
                  <a:lnTo>
                    <a:pt x="85" y="126"/>
                  </a:lnTo>
                  <a:lnTo>
                    <a:pt x="75" y="136"/>
                  </a:lnTo>
                  <a:lnTo>
                    <a:pt x="64" y="142"/>
                  </a:lnTo>
                  <a:lnTo>
                    <a:pt x="53" y="146"/>
                  </a:lnTo>
                  <a:lnTo>
                    <a:pt x="39" y="148"/>
                  </a:lnTo>
                  <a:lnTo>
                    <a:pt x="31" y="146"/>
                  </a:lnTo>
                  <a:lnTo>
                    <a:pt x="25" y="145"/>
                  </a:lnTo>
                  <a:lnTo>
                    <a:pt x="18" y="143"/>
                  </a:lnTo>
                  <a:lnTo>
                    <a:pt x="12" y="139"/>
                  </a:lnTo>
                  <a:lnTo>
                    <a:pt x="6" y="133"/>
                  </a:lnTo>
                  <a:lnTo>
                    <a:pt x="3" y="127"/>
                  </a:lnTo>
                  <a:lnTo>
                    <a:pt x="1" y="123"/>
                  </a:lnTo>
                  <a:lnTo>
                    <a:pt x="0" y="117"/>
                  </a:lnTo>
                  <a:lnTo>
                    <a:pt x="0" y="112"/>
                  </a:lnTo>
                  <a:lnTo>
                    <a:pt x="1" y="100"/>
                  </a:lnTo>
                  <a:lnTo>
                    <a:pt x="4" y="91"/>
                  </a:lnTo>
                  <a:lnTo>
                    <a:pt x="11" y="84"/>
                  </a:lnTo>
                  <a:lnTo>
                    <a:pt x="23" y="75"/>
                  </a:lnTo>
                  <a:lnTo>
                    <a:pt x="41" y="71"/>
                  </a:lnTo>
                  <a:lnTo>
                    <a:pt x="56" y="69"/>
                  </a:lnTo>
                  <a:lnTo>
                    <a:pt x="66" y="66"/>
                  </a:lnTo>
                  <a:lnTo>
                    <a:pt x="72" y="65"/>
                  </a:lnTo>
                  <a:lnTo>
                    <a:pt x="76" y="64"/>
                  </a:lnTo>
                  <a:lnTo>
                    <a:pt x="80" y="62"/>
                  </a:lnTo>
                  <a:lnTo>
                    <a:pt x="83" y="60"/>
                  </a:lnTo>
                  <a:lnTo>
                    <a:pt x="85" y="57"/>
                  </a:lnTo>
                  <a:lnTo>
                    <a:pt x="85" y="54"/>
                  </a:lnTo>
                  <a:lnTo>
                    <a:pt x="85" y="51"/>
                  </a:lnTo>
                  <a:lnTo>
                    <a:pt x="85" y="43"/>
                  </a:lnTo>
                  <a:lnTo>
                    <a:pt x="84" y="36"/>
                  </a:lnTo>
                  <a:lnTo>
                    <a:pt x="82" y="29"/>
                  </a:lnTo>
                  <a:lnTo>
                    <a:pt x="79" y="24"/>
                  </a:lnTo>
                  <a:lnTo>
                    <a:pt x="74" y="19"/>
                  </a:lnTo>
                  <a:lnTo>
                    <a:pt x="68" y="16"/>
                  </a:lnTo>
                  <a:lnTo>
                    <a:pt x="64" y="15"/>
                  </a:lnTo>
                  <a:lnTo>
                    <a:pt x="58" y="13"/>
                  </a:lnTo>
                  <a:lnTo>
                    <a:pt x="53" y="12"/>
                  </a:lnTo>
                  <a:lnTo>
                    <a:pt x="41" y="15"/>
                  </a:lnTo>
                  <a:lnTo>
                    <a:pt x="31" y="18"/>
                  </a:lnTo>
                  <a:lnTo>
                    <a:pt x="25" y="22"/>
                  </a:lnTo>
                  <a:lnTo>
                    <a:pt x="20" y="27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12" y="18"/>
                  </a:lnTo>
                  <a:lnTo>
                    <a:pt x="26" y="9"/>
                  </a:lnTo>
                  <a:lnTo>
                    <a:pt x="3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51"/>
            <p:cNvSpPr>
              <a:spLocks/>
            </p:cNvSpPr>
            <p:nvPr/>
          </p:nvSpPr>
          <p:spPr bwMode="auto">
            <a:xfrm>
              <a:off x="8072438" y="6338888"/>
              <a:ext cx="31750" cy="73025"/>
            </a:xfrm>
            <a:custGeom>
              <a:avLst/>
              <a:gdLst>
                <a:gd name="T0" fmla="*/ 43 w 78"/>
                <a:gd name="T1" fmla="*/ 0 h 184"/>
                <a:gd name="T2" fmla="*/ 45 w 78"/>
                <a:gd name="T3" fmla="*/ 0 h 184"/>
                <a:gd name="T4" fmla="*/ 43 w 78"/>
                <a:gd name="T5" fmla="*/ 21 h 184"/>
                <a:gd name="T6" fmla="*/ 42 w 78"/>
                <a:gd name="T7" fmla="*/ 44 h 184"/>
                <a:gd name="T8" fmla="*/ 45 w 78"/>
                <a:gd name="T9" fmla="*/ 44 h 184"/>
                <a:gd name="T10" fmla="*/ 50 w 78"/>
                <a:gd name="T11" fmla="*/ 44 h 184"/>
                <a:gd name="T12" fmla="*/ 54 w 78"/>
                <a:gd name="T13" fmla="*/ 43 h 184"/>
                <a:gd name="T14" fmla="*/ 74 w 78"/>
                <a:gd name="T15" fmla="*/ 43 h 184"/>
                <a:gd name="T16" fmla="*/ 74 w 78"/>
                <a:gd name="T17" fmla="*/ 44 h 184"/>
                <a:gd name="T18" fmla="*/ 74 w 78"/>
                <a:gd name="T19" fmla="*/ 46 h 184"/>
                <a:gd name="T20" fmla="*/ 74 w 78"/>
                <a:gd name="T21" fmla="*/ 52 h 184"/>
                <a:gd name="T22" fmla="*/ 74 w 78"/>
                <a:gd name="T23" fmla="*/ 54 h 184"/>
                <a:gd name="T24" fmla="*/ 74 w 78"/>
                <a:gd name="T25" fmla="*/ 55 h 184"/>
                <a:gd name="T26" fmla="*/ 66 w 78"/>
                <a:gd name="T27" fmla="*/ 54 h 184"/>
                <a:gd name="T28" fmla="*/ 57 w 78"/>
                <a:gd name="T29" fmla="*/ 54 h 184"/>
                <a:gd name="T30" fmla="*/ 42 w 78"/>
                <a:gd name="T31" fmla="*/ 54 h 184"/>
                <a:gd name="T32" fmla="*/ 42 w 78"/>
                <a:gd name="T33" fmla="*/ 56 h 184"/>
                <a:gd name="T34" fmla="*/ 42 w 78"/>
                <a:gd name="T35" fmla="*/ 60 h 184"/>
                <a:gd name="T36" fmla="*/ 42 w 78"/>
                <a:gd name="T37" fmla="*/ 64 h 184"/>
                <a:gd name="T38" fmla="*/ 41 w 78"/>
                <a:gd name="T39" fmla="*/ 83 h 184"/>
                <a:gd name="T40" fmla="*/ 41 w 78"/>
                <a:gd name="T41" fmla="*/ 108 h 184"/>
                <a:gd name="T42" fmla="*/ 41 w 78"/>
                <a:gd name="T43" fmla="*/ 129 h 184"/>
                <a:gd name="T44" fmla="*/ 41 w 78"/>
                <a:gd name="T45" fmla="*/ 146 h 184"/>
                <a:gd name="T46" fmla="*/ 42 w 78"/>
                <a:gd name="T47" fmla="*/ 154 h 184"/>
                <a:gd name="T48" fmla="*/ 44 w 78"/>
                <a:gd name="T49" fmla="*/ 161 h 184"/>
                <a:gd name="T50" fmla="*/ 45 w 78"/>
                <a:gd name="T51" fmla="*/ 164 h 184"/>
                <a:gd name="T52" fmla="*/ 48 w 78"/>
                <a:gd name="T53" fmla="*/ 168 h 184"/>
                <a:gd name="T54" fmla="*/ 51 w 78"/>
                <a:gd name="T55" fmla="*/ 171 h 184"/>
                <a:gd name="T56" fmla="*/ 54 w 78"/>
                <a:gd name="T57" fmla="*/ 173 h 184"/>
                <a:gd name="T58" fmla="*/ 59 w 78"/>
                <a:gd name="T59" fmla="*/ 175 h 184"/>
                <a:gd name="T60" fmla="*/ 65 w 78"/>
                <a:gd name="T61" fmla="*/ 175 h 184"/>
                <a:gd name="T62" fmla="*/ 68 w 78"/>
                <a:gd name="T63" fmla="*/ 175 h 184"/>
                <a:gd name="T64" fmla="*/ 71 w 78"/>
                <a:gd name="T65" fmla="*/ 175 h 184"/>
                <a:gd name="T66" fmla="*/ 75 w 78"/>
                <a:gd name="T67" fmla="*/ 173 h 184"/>
                <a:gd name="T68" fmla="*/ 78 w 78"/>
                <a:gd name="T69" fmla="*/ 172 h 184"/>
                <a:gd name="T70" fmla="*/ 78 w 78"/>
                <a:gd name="T71" fmla="*/ 180 h 184"/>
                <a:gd name="T72" fmla="*/ 72 w 78"/>
                <a:gd name="T73" fmla="*/ 181 h 184"/>
                <a:gd name="T74" fmla="*/ 67 w 78"/>
                <a:gd name="T75" fmla="*/ 182 h 184"/>
                <a:gd name="T76" fmla="*/ 61 w 78"/>
                <a:gd name="T77" fmla="*/ 184 h 184"/>
                <a:gd name="T78" fmla="*/ 55 w 78"/>
                <a:gd name="T79" fmla="*/ 184 h 184"/>
                <a:gd name="T80" fmla="*/ 43 w 78"/>
                <a:gd name="T81" fmla="*/ 182 h 184"/>
                <a:gd name="T82" fmla="*/ 34 w 78"/>
                <a:gd name="T83" fmla="*/ 179 h 184"/>
                <a:gd name="T84" fmla="*/ 27 w 78"/>
                <a:gd name="T85" fmla="*/ 175 h 184"/>
                <a:gd name="T86" fmla="*/ 21 w 78"/>
                <a:gd name="T87" fmla="*/ 163 h 184"/>
                <a:gd name="T88" fmla="*/ 18 w 78"/>
                <a:gd name="T89" fmla="*/ 148 h 184"/>
                <a:gd name="T90" fmla="*/ 18 w 78"/>
                <a:gd name="T91" fmla="*/ 138 h 184"/>
                <a:gd name="T92" fmla="*/ 18 w 78"/>
                <a:gd name="T93" fmla="*/ 129 h 184"/>
                <a:gd name="T94" fmla="*/ 19 w 78"/>
                <a:gd name="T95" fmla="*/ 109 h 184"/>
                <a:gd name="T96" fmla="*/ 21 w 78"/>
                <a:gd name="T97" fmla="*/ 84 h 184"/>
                <a:gd name="T98" fmla="*/ 21 w 78"/>
                <a:gd name="T99" fmla="*/ 54 h 184"/>
                <a:gd name="T100" fmla="*/ 12 w 78"/>
                <a:gd name="T101" fmla="*/ 54 h 184"/>
                <a:gd name="T102" fmla="*/ 6 w 78"/>
                <a:gd name="T103" fmla="*/ 54 h 184"/>
                <a:gd name="T104" fmla="*/ 0 w 78"/>
                <a:gd name="T105" fmla="*/ 55 h 184"/>
                <a:gd name="T106" fmla="*/ 0 w 78"/>
                <a:gd name="T107" fmla="*/ 52 h 184"/>
                <a:gd name="T108" fmla="*/ 1 w 78"/>
                <a:gd name="T109" fmla="*/ 48 h 184"/>
                <a:gd name="T110" fmla="*/ 0 w 78"/>
                <a:gd name="T111" fmla="*/ 45 h 184"/>
                <a:gd name="T112" fmla="*/ 0 w 78"/>
                <a:gd name="T113" fmla="*/ 43 h 184"/>
                <a:gd name="T114" fmla="*/ 12 w 78"/>
                <a:gd name="T115" fmla="*/ 43 h 184"/>
                <a:gd name="T116" fmla="*/ 19 w 78"/>
                <a:gd name="T117" fmla="*/ 43 h 184"/>
                <a:gd name="T118" fmla="*/ 19 w 78"/>
                <a:gd name="T119" fmla="*/ 36 h 184"/>
                <a:gd name="T120" fmla="*/ 19 w 78"/>
                <a:gd name="T121" fmla="*/ 28 h 184"/>
                <a:gd name="T122" fmla="*/ 18 w 78"/>
                <a:gd name="T123" fmla="*/ 10 h 184"/>
                <a:gd name="T124" fmla="*/ 43 w 78"/>
                <a:gd name="T12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84">
                  <a:moveTo>
                    <a:pt x="43" y="0"/>
                  </a:moveTo>
                  <a:lnTo>
                    <a:pt x="45" y="0"/>
                  </a:lnTo>
                  <a:lnTo>
                    <a:pt x="43" y="21"/>
                  </a:lnTo>
                  <a:lnTo>
                    <a:pt x="42" y="44"/>
                  </a:lnTo>
                  <a:lnTo>
                    <a:pt x="45" y="44"/>
                  </a:lnTo>
                  <a:lnTo>
                    <a:pt x="50" y="44"/>
                  </a:lnTo>
                  <a:lnTo>
                    <a:pt x="54" y="43"/>
                  </a:lnTo>
                  <a:lnTo>
                    <a:pt x="74" y="43"/>
                  </a:lnTo>
                  <a:lnTo>
                    <a:pt x="74" y="44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4" y="54"/>
                  </a:lnTo>
                  <a:lnTo>
                    <a:pt x="74" y="55"/>
                  </a:lnTo>
                  <a:lnTo>
                    <a:pt x="66" y="54"/>
                  </a:lnTo>
                  <a:lnTo>
                    <a:pt x="57" y="54"/>
                  </a:lnTo>
                  <a:lnTo>
                    <a:pt x="42" y="54"/>
                  </a:lnTo>
                  <a:lnTo>
                    <a:pt x="42" y="56"/>
                  </a:lnTo>
                  <a:lnTo>
                    <a:pt x="42" y="60"/>
                  </a:lnTo>
                  <a:lnTo>
                    <a:pt x="42" y="64"/>
                  </a:lnTo>
                  <a:lnTo>
                    <a:pt x="41" y="83"/>
                  </a:lnTo>
                  <a:lnTo>
                    <a:pt x="41" y="108"/>
                  </a:lnTo>
                  <a:lnTo>
                    <a:pt x="41" y="129"/>
                  </a:lnTo>
                  <a:lnTo>
                    <a:pt x="41" y="146"/>
                  </a:lnTo>
                  <a:lnTo>
                    <a:pt x="42" y="154"/>
                  </a:lnTo>
                  <a:lnTo>
                    <a:pt x="44" y="161"/>
                  </a:lnTo>
                  <a:lnTo>
                    <a:pt x="45" y="164"/>
                  </a:lnTo>
                  <a:lnTo>
                    <a:pt x="48" y="168"/>
                  </a:lnTo>
                  <a:lnTo>
                    <a:pt x="51" y="171"/>
                  </a:lnTo>
                  <a:lnTo>
                    <a:pt x="54" y="173"/>
                  </a:lnTo>
                  <a:lnTo>
                    <a:pt x="59" y="175"/>
                  </a:lnTo>
                  <a:lnTo>
                    <a:pt x="65" y="175"/>
                  </a:lnTo>
                  <a:lnTo>
                    <a:pt x="68" y="175"/>
                  </a:lnTo>
                  <a:lnTo>
                    <a:pt x="71" y="175"/>
                  </a:lnTo>
                  <a:lnTo>
                    <a:pt x="75" y="173"/>
                  </a:lnTo>
                  <a:lnTo>
                    <a:pt x="78" y="172"/>
                  </a:lnTo>
                  <a:lnTo>
                    <a:pt x="78" y="180"/>
                  </a:lnTo>
                  <a:lnTo>
                    <a:pt x="72" y="181"/>
                  </a:lnTo>
                  <a:lnTo>
                    <a:pt x="67" y="182"/>
                  </a:lnTo>
                  <a:lnTo>
                    <a:pt x="61" y="184"/>
                  </a:lnTo>
                  <a:lnTo>
                    <a:pt x="55" y="184"/>
                  </a:lnTo>
                  <a:lnTo>
                    <a:pt x="43" y="182"/>
                  </a:lnTo>
                  <a:lnTo>
                    <a:pt x="34" y="179"/>
                  </a:lnTo>
                  <a:lnTo>
                    <a:pt x="27" y="175"/>
                  </a:lnTo>
                  <a:lnTo>
                    <a:pt x="21" y="163"/>
                  </a:lnTo>
                  <a:lnTo>
                    <a:pt x="18" y="148"/>
                  </a:lnTo>
                  <a:lnTo>
                    <a:pt x="18" y="138"/>
                  </a:lnTo>
                  <a:lnTo>
                    <a:pt x="18" y="129"/>
                  </a:lnTo>
                  <a:lnTo>
                    <a:pt x="19" y="109"/>
                  </a:lnTo>
                  <a:lnTo>
                    <a:pt x="21" y="84"/>
                  </a:lnTo>
                  <a:lnTo>
                    <a:pt x="21" y="54"/>
                  </a:lnTo>
                  <a:lnTo>
                    <a:pt x="12" y="54"/>
                  </a:lnTo>
                  <a:lnTo>
                    <a:pt x="6" y="54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1" y="48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12" y="43"/>
                  </a:lnTo>
                  <a:lnTo>
                    <a:pt x="19" y="43"/>
                  </a:lnTo>
                  <a:lnTo>
                    <a:pt x="19" y="36"/>
                  </a:lnTo>
                  <a:lnTo>
                    <a:pt x="19" y="28"/>
                  </a:lnTo>
                  <a:lnTo>
                    <a:pt x="18" y="1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52"/>
            <p:cNvSpPr>
              <a:spLocks noEditPoints="1"/>
            </p:cNvSpPr>
            <p:nvPr/>
          </p:nvSpPr>
          <p:spPr bwMode="auto">
            <a:xfrm>
              <a:off x="8105776" y="6353175"/>
              <a:ext cx="52388" cy="58737"/>
            </a:xfrm>
            <a:custGeom>
              <a:avLst/>
              <a:gdLst>
                <a:gd name="T0" fmla="*/ 58 w 129"/>
                <a:gd name="T1" fmla="*/ 11 h 148"/>
                <a:gd name="T2" fmla="*/ 45 w 129"/>
                <a:gd name="T3" fmla="*/ 18 h 148"/>
                <a:gd name="T4" fmla="*/ 37 w 129"/>
                <a:gd name="T5" fmla="*/ 27 h 148"/>
                <a:gd name="T6" fmla="*/ 30 w 129"/>
                <a:gd name="T7" fmla="*/ 44 h 148"/>
                <a:gd name="T8" fmla="*/ 27 w 129"/>
                <a:gd name="T9" fmla="*/ 61 h 148"/>
                <a:gd name="T10" fmla="*/ 65 w 129"/>
                <a:gd name="T11" fmla="*/ 62 h 148"/>
                <a:gd name="T12" fmla="*/ 105 w 129"/>
                <a:gd name="T13" fmla="*/ 61 h 148"/>
                <a:gd name="T14" fmla="*/ 104 w 129"/>
                <a:gd name="T15" fmla="*/ 44 h 148"/>
                <a:gd name="T16" fmla="*/ 99 w 129"/>
                <a:gd name="T17" fmla="*/ 28 h 148"/>
                <a:gd name="T18" fmla="*/ 92 w 129"/>
                <a:gd name="T19" fmla="*/ 18 h 148"/>
                <a:gd name="T20" fmla="*/ 79 w 129"/>
                <a:gd name="T21" fmla="*/ 11 h 148"/>
                <a:gd name="T22" fmla="*/ 67 w 129"/>
                <a:gd name="T23" fmla="*/ 0 h 148"/>
                <a:gd name="T24" fmla="*/ 96 w 129"/>
                <a:gd name="T25" fmla="*/ 6 h 148"/>
                <a:gd name="T26" fmla="*/ 115 w 129"/>
                <a:gd name="T27" fmla="*/ 18 h 148"/>
                <a:gd name="T28" fmla="*/ 126 w 129"/>
                <a:gd name="T29" fmla="*/ 37 h 148"/>
                <a:gd name="T30" fmla="*/ 129 w 129"/>
                <a:gd name="T31" fmla="*/ 61 h 148"/>
                <a:gd name="T32" fmla="*/ 129 w 129"/>
                <a:gd name="T33" fmla="*/ 72 h 148"/>
                <a:gd name="T34" fmla="*/ 65 w 129"/>
                <a:gd name="T35" fmla="*/ 72 h 148"/>
                <a:gd name="T36" fmla="*/ 26 w 129"/>
                <a:gd name="T37" fmla="*/ 72 h 148"/>
                <a:gd name="T38" fmla="*/ 26 w 129"/>
                <a:gd name="T39" fmla="*/ 77 h 148"/>
                <a:gd name="T40" fmla="*/ 27 w 129"/>
                <a:gd name="T41" fmla="*/ 92 h 148"/>
                <a:gd name="T42" fmla="*/ 32 w 129"/>
                <a:gd name="T43" fmla="*/ 109 h 148"/>
                <a:gd name="T44" fmla="*/ 39 w 129"/>
                <a:gd name="T45" fmla="*/ 121 h 148"/>
                <a:gd name="T46" fmla="*/ 49 w 129"/>
                <a:gd name="T47" fmla="*/ 128 h 148"/>
                <a:gd name="T48" fmla="*/ 65 w 129"/>
                <a:gd name="T49" fmla="*/ 135 h 148"/>
                <a:gd name="T50" fmla="*/ 83 w 129"/>
                <a:gd name="T51" fmla="*/ 135 h 148"/>
                <a:gd name="T52" fmla="*/ 96 w 129"/>
                <a:gd name="T53" fmla="*/ 132 h 148"/>
                <a:gd name="T54" fmla="*/ 108 w 129"/>
                <a:gd name="T55" fmla="*/ 126 h 148"/>
                <a:gd name="T56" fmla="*/ 118 w 129"/>
                <a:gd name="T57" fmla="*/ 119 h 148"/>
                <a:gd name="T58" fmla="*/ 124 w 129"/>
                <a:gd name="T59" fmla="*/ 116 h 148"/>
                <a:gd name="T60" fmla="*/ 111 w 129"/>
                <a:gd name="T61" fmla="*/ 136 h 148"/>
                <a:gd name="T62" fmla="*/ 87 w 129"/>
                <a:gd name="T63" fmla="*/ 146 h 148"/>
                <a:gd name="T64" fmla="*/ 57 w 129"/>
                <a:gd name="T65" fmla="*/ 146 h 148"/>
                <a:gd name="T66" fmla="*/ 30 w 129"/>
                <a:gd name="T67" fmla="*/ 136 h 148"/>
                <a:gd name="T68" fmla="*/ 11 w 129"/>
                <a:gd name="T69" fmla="*/ 118 h 148"/>
                <a:gd name="T70" fmla="*/ 1 w 129"/>
                <a:gd name="T71" fmla="*/ 92 h 148"/>
                <a:gd name="T72" fmla="*/ 2 w 129"/>
                <a:gd name="T73" fmla="*/ 56 h 148"/>
                <a:gd name="T74" fmla="*/ 17 w 129"/>
                <a:gd name="T75" fmla="*/ 21 h 148"/>
                <a:gd name="T76" fmla="*/ 47 w 129"/>
                <a:gd name="T77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9" h="148">
                  <a:moveTo>
                    <a:pt x="69" y="10"/>
                  </a:moveTo>
                  <a:lnTo>
                    <a:pt x="58" y="11"/>
                  </a:lnTo>
                  <a:lnTo>
                    <a:pt x="49" y="15"/>
                  </a:lnTo>
                  <a:lnTo>
                    <a:pt x="45" y="18"/>
                  </a:lnTo>
                  <a:lnTo>
                    <a:pt x="42" y="22"/>
                  </a:lnTo>
                  <a:lnTo>
                    <a:pt x="37" y="27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8" y="53"/>
                  </a:lnTo>
                  <a:lnTo>
                    <a:pt x="27" y="61"/>
                  </a:lnTo>
                  <a:lnTo>
                    <a:pt x="46" y="62"/>
                  </a:lnTo>
                  <a:lnTo>
                    <a:pt x="65" y="62"/>
                  </a:lnTo>
                  <a:lnTo>
                    <a:pt x="85" y="62"/>
                  </a:lnTo>
                  <a:lnTo>
                    <a:pt x="105" y="61"/>
                  </a:lnTo>
                  <a:lnTo>
                    <a:pt x="105" y="53"/>
                  </a:lnTo>
                  <a:lnTo>
                    <a:pt x="104" y="44"/>
                  </a:lnTo>
                  <a:lnTo>
                    <a:pt x="101" y="36"/>
                  </a:lnTo>
                  <a:lnTo>
                    <a:pt x="99" y="28"/>
                  </a:lnTo>
                  <a:lnTo>
                    <a:pt x="96" y="22"/>
                  </a:lnTo>
                  <a:lnTo>
                    <a:pt x="92" y="18"/>
                  </a:lnTo>
                  <a:lnTo>
                    <a:pt x="88" y="15"/>
                  </a:lnTo>
                  <a:lnTo>
                    <a:pt x="79" y="11"/>
                  </a:lnTo>
                  <a:lnTo>
                    <a:pt x="69" y="10"/>
                  </a:lnTo>
                  <a:close/>
                  <a:moveTo>
                    <a:pt x="67" y="0"/>
                  </a:moveTo>
                  <a:lnTo>
                    <a:pt x="82" y="1"/>
                  </a:lnTo>
                  <a:lnTo>
                    <a:pt x="96" y="6"/>
                  </a:lnTo>
                  <a:lnTo>
                    <a:pt x="106" y="11"/>
                  </a:lnTo>
                  <a:lnTo>
                    <a:pt x="115" y="18"/>
                  </a:lnTo>
                  <a:lnTo>
                    <a:pt x="122" y="27"/>
                  </a:lnTo>
                  <a:lnTo>
                    <a:pt x="126" y="37"/>
                  </a:lnTo>
                  <a:lnTo>
                    <a:pt x="128" y="48"/>
                  </a:lnTo>
                  <a:lnTo>
                    <a:pt x="129" y="61"/>
                  </a:lnTo>
                  <a:lnTo>
                    <a:pt x="129" y="66"/>
                  </a:lnTo>
                  <a:lnTo>
                    <a:pt x="129" y="72"/>
                  </a:lnTo>
                  <a:lnTo>
                    <a:pt x="97" y="72"/>
                  </a:lnTo>
                  <a:lnTo>
                    <a:pt x="65" y="72"/>
                  </a:lnTo>
                  <a:lnTo>
                    <a:pt x="46" y="72"/>
                  </a:lnTo>
                  <a:lnTo>
                    <a:pt x="26" y="72"/>
                  </a:lnTo>
                  <a:lnTo>
                    <a:pt x="26" y="74"/>
                  </a:lnTo>
                  <a:lnTo>
                    <a:pt x="26" y="77"/>
                  </a:lnTo>
                  <a:lnTo>
                    <a:pt x="26" y="81"/>
                  </a:lnTo>
                  <a:lnTo>
                    <a:pt x="27" y="92"/>
                  </a:lnTo>
                  <a:lnTo>
                    <a:pt x="29" y="102"/>
                  </a:lnTo>
                  <a:lnTo>
                    <a:pt x="32" y="109"/>
                  </a:lnTo>
                  <a:lnTo>
                    <a:pt x="36" y="115"/>
                  </a:lnTo>
                  <a:lnTo>
                    <a:pt x="39" y="121"/>
                  </a:lnTo>
                  <a:lnTo>
                    <a:pt x="44" y="125"/>
                  </a:lnTo>
                  <a:lnTo>
                    <a:pt x="49" y="128"/>
                  </a:lnTo>
                  <a:lnTo>
                    <a:pt x="55" y="132"/>
                  </a:lnTo>
                  <a:lnTo>
                    <a:pt x="65" y="135"/>
                  </a:lnTo>
                  <a:lnTo>
                    <a:pt x="78" y="136"/>
                  </a:lnTo>
                  <a:lnTo>
                    <a:pt x="83" y="135"/>
                  </a:lnTo>
                  <a:lnTo>
                    <a:pt x="90" y="134"/>
                  </a:lnTo>
                  <a:lnTo>
                    <a:pt x="96" y="132"/>
                  </a:lnTo>
                  <a:lnTo>
                    <a:pt x="102" y="130"/>
                  </a:lnTo>
                  <a:lnTo>
                    <a:pt x="108" y="126"/>
                  </a:lnTo>
                  <a:lnTo>
                    <a:pt x="113" y="123"/>
                  </a:lnTo>
                  <a:lnTo>
                    <a:pt x="118" y="119"/>
                  </a:lnTo>
                  <a:lnTo>
                    <a:pt x="122" y="115"/>
                  </a:lnTo>
                  <a:lnTo>
                    <a:pt x="124" y="116"/>
                  </a:lnTo>
                  <a:lnTo>
                    <a:pt x="122" y="131"/>
                  </a:lnTo>
                  <a:lnTo>
                    <a:pt x="111" y="136"/>
                  </a:lnTo>
                  <a:lnTo>
                    <a:pt x="100" y="142"/>
                  </a:lnTo>
                  <a:lnTo>
                    <a:pt x="87" y="146"/>
                  </a:lnTo>
                  <a:lnTo>
                    <a:pt x="72" y="148"/>
                  </a:lnTo>
                  <a:lnTo>
                    <a:pt x="57" y="146"/>
                  </a:lnTo>
                  <a:lnTo>
                    <a:pt x="43" y="143"/>
                  </a:lnTo>
                  <a:lnTo>
                    <a:pt x="30" y="136"/>
                  </a:lnTo>
                  <a:lnTo>
                    <a:pt x="20" y="128"/>
                  </a:lnTo>
                  <a:lnTo>
                    <a:pt x="11" y="118"/>
                  </a:lnTo>
                  <a:lnTo>
                    <a:pt x="5" y="106"/>
                  </a:lnTo>
                  <a:lnTo>
                    <a:pt x="1" y="92"/>
                  </a:lnTo>
                  <a:lnTo>
                    <a:pt x="0" y="79"/>
                  </a:lnTo>
                  <a:lnTo>
                    <a:pt x="2" y="56"/>
                  </a:lnTo>
                  <a:lnTo>
                    <a:pt x="8" y="37"/>
                  </a:lnTo>
                  <a:lnTo>
                    <a:pt x="17" y="21"/>
                  </a:lnTo>
                  <a:lnTo>
                    <a:pt x="30" y="9"/>
                  </a:lnTo>
                  <a:lnTo>
                    <a:pt x="47" y="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53"/>
            <p:cNvSpPr>
              <a:spLocks/>
            </p:cNvSpPr>
            <p:nvPr/>
          </p:nvSpPr>
          <p:spPr bwMode="auto">
            <a:xfrm>
              <a:off x="8169276" y="6353175"/>
              <a:ext cx="28575" cy="57150"/>
            </a:xfrm>
            <a:custGeom>
              <a:avLst/>
              <a:gdLst>
                <a:gd name="T0" fmla="*/ 62 w 72"/>
                <a:gd name="T1" fmla="*/ 0 h 144"/>
                <a:gd name="T2" fmla="*/ 66 w 72"/>
                <a:gd name="T3" fmla="*/ 1 h 144"/>
                <a:gd name="T4" fmla="*/ 68 w 72"/>
                <a:gd name="T5" fmla="*/ 1 h 144"/>
                <a:gd name="T6" fmla="*/ 72 w 72"/>
                <a:gd name="T7" fmla="*/ 2 h 144"/>
                <a:gd name="T8" fmla="*/ 71 w 72"/>
                <a:gd name="T9" fmla="*/ 4 h 144"/>
                <a:gd name="T10" fmla="*/ 71 w 72"/>
                <a:gd name="T11" fmla="*/ 9 h 144"/>
                <a:gd name="T12" fmla="*/ 70 w 72"/>
                <a:gd name="T13" fmla="*/ 12 h 144"/>
                <a:gd name="T14" fmla="*/ 70 w 72"/>
                <a:gd name="T15" fmla="*/ 20 h 144"/>
                <a:gd name="T16" fmla="*/ 70 w 72"/>
                <a:gd name="T17" fmla="*/ 26 h 144"/>
                <a:gd name="T18" fmla="*/ 67 w 72"/>
                <a:gd name="T19" fmla="*/ 28 h 144"/>
                <a:gd name="T20" fmla="*/ 65 w 72"/>
                <a:gd name="T21" fmla="*/ 26 h 144"/>
                <a:gd name="T22" fmla="*/ 62 w 72"/>
                <a:gd name="T23" fmla="*/ 25 h 144"/>
                <a:gd name="T24" fmla="*/ 57 w 72"/>
                <a:gd name="T25" fmla="*/ 24 h 144"/>
                <a:gd name="T26" fmla="*/ 53 w 72"/>
                <a:gd name="T27" fmla="*/ 22 h 144"/>
                <a:gd name="T28" fmla="*/ 48 w 72"/>
                <a:gd name="T29" fmla="*/ 24 h 144"/>
                <a:gd name="T30" fmla="*/ 44 w 72"/>
                <a:gd name="T31" fmla="*/ 25 h 144"/>
                <a:gd name="T32" fmla="*/ 40 w 72"/>
                <a:gd name="T33" fmla="*/ 26 h 144"/>
                <a:gd name="T34" fmla="*/ 35 w 72"/>
                <a:gd name="T35" fmla="*/ 30 h 144"/>
                <a:gd name="T36" fmla="*/ 30 w 72"/>
                <a:gd name="T37" fmla="*/ 35 h 144"/>
                <a:gd name="T38" fmla="*/ 27 w 72"/>
                <a:gd name="T39" fmla="*/ 40 h 144"/>
                <a:gd name="T40" fmla="*/ 24 w 72"/>
                <a:gd name="T41" fmla="*/ 48 h 144"/>
                <a:gd name="T42" fmla="*/ 23 w 72"/>
                <a:gd name="T43" fmla="*/ 56 h 144"/>
                <a:gd name="T44" fmla="*/ 22 w 72"/>
                <a:gd name="T45" fmla="*/ 64 h 144"/>
                <a:gd name="T46" fmla="*/ 22 w 72"/>
                <a:gd name="T47" fmla="*/ 97 h 144"/>
                <a:gd name="T48" fmla="*/ 22 w 72"/>
                <a:gd name="T49" fmla="*/ 115 h 144"/>
                <a:gd name="T50" fmla="*/ 22 w 72"/>
                <a:gd name="T51" fmla="*/ 127 h 144"/>
                <a:gd name="T52" fmla="*/ 23 w 72"/>
                <a:gd name="T53" fmla="*/ 134 h 144"/>
                <a:gd name="T54" fmla="*/ 23 w 72"/>
                <a:gd name="T55" fmla="*/ 140 h 144"/>
                <a:gd name="T56" fmla="*/ 23 w 72"/>
                <a:gd name="T57" fmla="*/ 144 h 144"/>
                <a:gd name="T58" fmla="*/ 12 w 72"/>
                <a:gd name="T59" fmla="*/ 144 h 144"/>
                <a:gd name="T60" fmla="*/ 5 w 72"/>
                <a:gd name="T61" fmla="*/ 144 h 144"/>
                <a:gd name="T62" fmla="*/ 0 w 72"/>
                <a:gd name="T63" fmla="*/ 144 h 144"/>
                <a:gd name="T64" fmla="*/ 0 w 72"/>
                <a:gd name="T65" fmla="*/ 133 h 144"/>
                <a:gd name="T66" fmla="*/ 1 w 72"/>
                <a:gd name="T67" fmla="*/ 117 h 144"/>
                <a:gd name="T68" fmla="*/ 1 w 72"/>
                <a:gd name="T69" fmla="*/ 98 h 144"/>
                <a:gd name="T70" fmla="*/ 1 w 72"/>
                <a:gd name="T71" fmla="*/ 74 h 144"/>
                <a:gd name="T72" fmla="*/ 1 w 72"/>
                <a:gd name="T73" fmla="*/ 65 h 144"/>
                <a:gd name="T74" fmla="*/ 1 w 72"/>
                <a:gd name="T75" fmla="*/ 38 h 144"/>
                <a:gd name="T76" fmla="*/ 0 w 72"/>
                <a:gd name="T77" fmla="*/ 21 h 144"/>
                <a:gd name="T78" fmla="*/ 0 w 72"/>
                <a:gd name="T79" fmla="*/ 3 h 144"/>
                <a:gd name="T80" fmla="*/ 5 w 72"/>
                <a:gd name="T81" fmla="*/ 4 h 144"/>
                <a:gd name="T82" fmla="*/ 12 w 72"/>
                <a:gd name="T83" fmla="*/ 4 h 144"/>
                <a:gd name="T84" fmla="*/ 18 w 72"/>
                <a:gd name="T85" fmla="*/ 4 h 144"/>
                <a:gd name="T86" fmla="*/ 23 w 72"/>
                <a:gd name="T87" fmla="*/ 3 h 144"/>
                <a:gd name="T88" fmla="*/ 23 w 72"/>
                <a:gd name="T89" fmla="*/ 10 h 144"/>
                <a:gd name="T90" fmla="*/ 22 w 72"/>
                <a:gd name="T91" fmla="*/ 16 h 144"/>
                <a:gd name="T92" fmla="*/ 22 w 72"/>
                <a:gd name="T93" fmla="*/ 20 h 144"/>
                <a:gd name="T94" fmla="*/ 22 w 72"/>
                <a:gd name="T95" fmla="*/ 33 h 144"/>
                <a:gd name="T96" fmla="*/ 23 w 72"/>
                <a:gd name="T97" fmla="*/ 33 h 144"/>
                <a:gd name="T98" fmla="*/ 35 w 72"/>
                <a:gd name="T99" fmla="*/ 15 h 144"/>
                <a:gd name="T100" fmla="*/ 48 w 72"/>
                <a:gd name="T101" fmla="*/ 3 h 144"/>
                <a:gd name="T102" fmla="*/ 62 w 72"/>
                <a:gd name="T10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" h="144">
                  <a:moveTo>
                    <a:pt x="62" y="0"/>
                  </a:moveTo>
                  <a:lnTo>
                    <a:pt x="66" y="1"/>
                  </a:lnTo>
                  <a:lnTo>
                    <a:pt x="68" y="1"/>
                  </a:lnTo>
                  <a:lnTo>
                    <a:pt x="72" y="2"/>
                  </a:lnTo>
                  <a:lnTo>
                    <a:pt x="71" y="4"/>
                  </a:lnTo>
                  <a:lnTo>
                    <a:pt x="71" y="9"/>
                  </a:lnTo>
                  <a:lnTo>
                    <a:pt x="70" y="12"/>
                  </a:lnTo>
                  <a:lnTo>
                    <a:pt x="70" y="20"/>
                  </a:lnTo>
                  <a:lnTo>
                    <a:pt x="70" y="26"/>
                  </a:lnTo>
                  <a:lnTo>
                    <a:pt x="67" y="28"/>
                  </a:lnTo>
                  <a:lnTo>
                    <a:pt x="65" y="26"/>
                  </a:lnTo>
                  <a:lnTo>
                    <a:pt x="62" y="25"/>
                  </a:lnTo>
                  <a:lnTo>
                    <a:pt x="57" y="24"/>
                  </a:lnTo>
                  <a:lnTo>
                    <a:pt x="53" y="22"/>
                  </a:lnTo>
                  <a:lnTo>
                    <a:pt x="48" y="24"/>
                  </a:lnTo>
                  <a:lnTo>
                    <a:pt x="44" y="25"/>
                  </a:lnTo>
                  <a:lnTo>
                    <a:pt x="40" y="26"/>
                  </a:lnTo>
                  <a:lnTo>
                    <a:pt x="35" y="30"/>
                  </a:lnTo>
                  <a:lnTo>
                    <a:pt x="30" y="35"/>
                  </a:lnTo>
                  <a:lnTo>
                    <a:pt x="27" y="40"/>
                  </a:lnTo>
                  <a:lnTo>
                    <a:pt x="24" y="48"/>
                  </a:lnTo>
                  <a:lnTo>
                    <a:pt x="23" y="56"/>
                  </a:lnTo>
                  <a:lnTo>
                    <a:pt x="22" y="64"/>
                  </a:lnTo>
                  <a:lnTo>
                    <a:pt x="22" y="97"/>
                  </a:lnTo>
                  <a:lnTo>
                    <a:pt x="22" y="115"/>
                  </a:lnTo>
                  <a:lnTo>
                    <a:pt x="22" y="127"/>
                  </a:lnTo>
                  <a:lnTo>
                    <a:pt x="23" y="134"/>
                  </a:lnTo>
                  <a:lnTo>
                    <a:pt x="23" y="140"/>
                  </a:lnTo>
                  <a:lnTo>
                    <a:pt x="23" y="144"/>
                  </a:lnTo>
                  <a:lnTo>
                    <a:pt x="12" y="144"/>
                  </a:lnTo>
                  <a:lnTo>
                    <a:pt x="5" y="144"/>
                  </a:lnTo>
                  <a:lnTo>
                    <a:pt x="0" y="144"/>
                  </a:lnTo>
                  <a:lnTo>
                    <a:pt x="0" y="133"/>
                  </a:lnTo>
                  <a:lnTo>
                    <a:pt x="1" y="117"/>
                  </a:lnTo>
                  <a:lnTo>
                    <a:pt x="1" y="98"/>
                  </a:lnTo>
                  <a:lnTo>
                    <a:pt x="1" y="74"/>
                  </a:lnTo>
                  <a:lnTo>
                    <a:pt x="1" y="65"/>
                  </a:lnTo>
                  <a:lnTo>
                    <a:pt x="1" y="38"/>
                  </a:lnTo>
                  <a:lnTo>
                    <a:pt x="0" y="21"/>
                  </a:lnTo>
                  <a:lnTo>
                    <a:pt x="0" y="3"/>
                  </a:lnTo>
                  <a:lnTo>
                    <a:pt x="5" y="4"/>
                  </a:lnTo>
                  <a:lnTo>
                    <a:pt x="12" y="4"/>
                  </a:lnTo>
                  <a:lnTo>
                    <a:pt x="18" y="4"/>
                  </a:lnTo>
                  <a:lnTo>
                    <a:pt x="23" y="3"/>
                  </a:lnTo>
                  <a:lnTo>
                    <a:pt x="23" y="10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22" y="33"/>
                  </a:lnTo>
                  <a:lnTo>
                    <a:pt x="23" y="33"/>
                  </a:lnTo>
                  <a:lnTo>
                    <a:pt x="35" y="15"/>
                  </a:lnTo>
                  <a:lnTo>
                    <a:pt x="48" y="3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54"/>
            <p:cNvSpPr>
              <a:spLocks/>
            </p:cNvSpPr>
            <p:nvPr/>
          </p:nvSpPr>
          <p:spPr bwMode="auto">
            <a:xfrm>
              <a:off x="8205788" y="6353175"/>
              <a:ext cx="47625" cy="57150"/>
            </a:xfrm>
            <a:custGeom>
              <a:avLst/>
              <a:gdLst>
                <a:gd name="T0" fmla="*/ 74 w 121"/>
                <a:gd name="T1" fmla="*/ 0 h 144"/>
                <a:gd name="T2" fmla="*/ 81 w 121"/>
                <a:gd name="T3" fmla="*/ 1 h 144"/>
                <a:gd name="T4" fmla="*/ 90 w 121"/>
                <a:gd name="T5" fmla="*/ 2 h 144"/>
                <a:gd name="T6" fmla="*/ 96 w 121"/>
                <a:gd name="T7" fmla="*/ 4 h 144"/>
                <a:gd name="T8" fmla="*/ 101 w 121"/>
                <a:gd name="T9" fmla="*/ 8 h 144"/>
                <a:gd name="T10" fmla="*/ 106 w 121"/>
                <a:gd name="T11" fmla="*/ 11 h 144"/>
                <a:gd name="T12" fmla="*/ 110 w 121"/>
                <a:gd name="T13" fmla="*/ 15 h 144"/>
                <a:gd name="T14" fmla="*/ 114 w 121"/>
                <a:gd name="T15" fmla="*/ 20 h 144"/>
                <a:gd name="T16" fmla="*/ 116 w 121"/>
                <a:gd name="T17" fmla="*/ 27 h 144"/>
                <a:gd name="T18" fmla="*/ 120 w 121"/>
                <a:gd name="T19" fmla="*/ 38 h 144"/>
                <a:gd name="T20" fmla="*/ 121 w 121"/>
                <a:gd name="T21" fmla="*/ 52 h 144"/>
                <a:gd name="T22" fmla="*/ 121 w 121"/>
                <a:gd name="T23" fmla="*/ 79 h 144"/>
                <a:gd name="T24" fmla="*/ 120 w 121"/>
                <a:gd name="T25" fmla="*/ 107 h 144"/>
                <a:gd name="T26" fmla="*/ 120 w 121"/>
                <a:gd name="T27" fmla="*/ 126 h 144"/>
                <a:gd name="T28" fmla="*/ 120 w 121"/>
                <a:gd name="T29" fmla="*/ 136 h 144"/>
                <a:gd name="T30" fmla="*/ 121 w 121"/>
                <a:gd name="T31" fmla="*/ 144 h 144"/>
                <a:gd name="T32" fmla="*/ 114 w 121"/>
                <a:gd name="T33" fmla="*/ 144 h 144"/>
                <a:gd name="T34" fmla="*/ 109 w 121"/>
                <a:gd name="T35" fmla="*/ 144 h 144"/>
                <a:gd name="T36" fmla="*/ 96 w 121"/>
                <a:gd name="T37" fmla="*/ 144 h 144"/>
                <a:gd name="T38" fmla="*/ 97 w 121"/>
                <a:gd name="T39" fmla="*/ 113 h 144"/>
                <a:gd name="T40" fmla="*/ 97 w 121"/>
                <a:gd name="T41" fmla="*/ 79 h 144"/>
                <a:gd name="T42" fmla="*/ 97 w 121"/>
                <a:gd name="T43" fmla="*/ 61 h 144"/>
                <a:gd name="T44" fmla="*/ 97 w 121"/>
                <a:gd name="T45" fmla="*/ 47 h 144"/>
                <a:gd name="T46" fmla="*/ 94 w 121"/>
                <a:gd name="T47" fmla="*/ 36 h 144"/>
                <a:gd name="T48" fmla="*/ 89 w 121"/>
                <a:gd name="T49" fmla="*/ 27 h 144"/>
                <a:gd name="T50" fmla="*/ 83 w 121"/>
                <a:gd name="T51" fmla="*/ 21 h 144"/>
                <a:gd name="T52" fmla="*/ 75 w 121"/>
                <a:gd name="T53" fmla="*/ 17 h 144"/>
                <a:gd name="T54" fmla="*/ 66 w 121"/>
                <a:gd name="T55" fmla="*/ 16 h 144"/>
                <a:gd name="T56" fmla="*/ 52 w 121"/>
                <a:gd name="T57" fmla="*/ 17 h 144"/>
                <a:gd name="T58" fmla="*/ 42 w 121"/>
                <a:gd name="T59" fmla="*/ 21 h 144"/>
                <a:gd name="T60" fmla="*/ 35 w 121"/>
                <a:gd name="T61" fmla="*/ 28 h 144"/>
                <a:gd name="T62" fmla="*/ 30 w 121"/>
                <a:gd name="T63" fmla="*/ 38 h 144"/>
                <a:gd name="T64" fmla="*/ 26 w 121"/>
                <a:gd name="T65" fmla="*/ 51 h 144"/>
                <a:gd name="T66" fmla="*/ 25 w 121"/>
                <a:gd name="T67" fmla="*/ 64 h 144"/>
                <a:gd name="T68" fmla="*/ 25 w 121"/>
                <a:gd name="T69" fmla="*/ 90 h 144"/>
                <a:gd name="T70" fmla="*/ 25 w 121"/>
                <a:gd name="T71" fmla="*/ 118 h 144"/>
                <a:gd name="T72" fmla="*/ 27 w 121"/>
                <a:gd name="T73" fmla="*/ 144 h 144"/>
                <a:gd name="T74" fmla="*/ 14 w 121"/>
                <a:gd name="T75" fmla="*/ 144 h 144"/>
                <a:gd name="T76" fmla="*/ 0 w 121"/>
                <a:gd name="T77" fmla="*/ 144 h 144"/>
                <a:gd name="T78" fmla="*/ 3 w 121"/>
                <a:gd name="T79" fmla="*/ 118 h 144"/>
                <a:gd name="T80" fmla="*/ 3 w 121"/>
                <a:gd name="T81" fmla="*/ 90 h 144"/>
                <a:gd name="T82" fmla="*/ 3 w 121"/>
                <a:gd name="T83" fmla="*/ 59 h 144"/>
                <a:gd name="T84" fmla="*/ 3 w 121"/>
                <a:gd name="T85" fmla="*/ 30 h 144"/>
                <a:gd name="T86" fmla="*/ 0 w 121"/>
                <a:gd name="T87" fmla="*/ 3 h 144"/>
                <a:gd name="T88" fmla="*/ 6 w 121"/>
                <a:gd name="T89" fmla="*/ 4 h 144"/>
                <a:gd name="T90" fmla="*/ 10 w 121"/>
                <a:gd name="T91" fmla="*/ 4 h 144"/>
                <a:gd name="T92" fmla="*/ 14 w 121"/>
                <a:gd name="T93" fmla="*/ 4 h 144"/>
                <a:gd name="T94" fmla="*/ 19 w 121"/>
                <a:gd name="T95" fmla="*/ 4 h 144"/>
                <a:gd name="T96" fmla="*/ 23 w 121"/>
                <a:gd name="T97" fmla="*/ 3 h 144"/>
                <a:gd name="T98" fmla="*/ 26 w 121"/>
                <a:gd name="T99" fmla="*/ 3 h 144"/>
                <a:gd name="T100" fmla="*/ 25 w 121"/>
                <a:gd name="T101" fmla="*/ 27 h 144"/>
                <a:gd name="T102" fmla="*/ 26 w 121"/>
                <a:gd name="T103" fmla="*/ 27 h 144"/>
                <a:gd name="T104" fmla="*/ 35 w 121"/>
                <a:gd name="T105" fmla="*/ 16 h 144"/>
                <a:gd name="T106" fmla="*/ 45 w 121"/>
                <a:gd name="T107" fmla="*/ 7 h 144"/>
                <a:gd name="T108" fmla="*/ 59 w 121"/>
                <a:gd name="T109" fmla="*/ 2 h 144"/>
                <a:gd name="T110" fmla="*/ 74 w 121"/>
                <a:gd name="T11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" h="144">
                  <a:moveTo>
                    <a:pt x="74" y="0"/>
                  </a:moveTo>
                  <a:lnTo>
                    <a:pt x="81" y="1"/>
                  </a:lnTo>
                  <a:lnTo>
                    <a:pt x="90" y="2"/>
                  </a:lnTo>
                  <a:lnTo>
                    <a:pt x="96" y="4"/>
                  </a:lnTo>
                  <a:lnTo>
                    <a:pt x="101" y="8"/>
                  </a:lnTo>
                  <a:lnTo>
                    <a:pt x="106" y="11"/>
                  </a:lnTo>
                  <a:lnTo>
                    <a:pt x="110" y="15"/>
                  </a:lnTo>
                  <a:lnTo>
                    <a:pt x="114" y="20"/>
                  </a:lnTo>
                  <a:lnTo>
                    <a:pt x="116" y="27"/>
                  </a:lnTo>
                  <a:lnTo>
                    <a:pt x="120" y="38"/>
                  </a:lnTo>
                  <a:lnTo>
                    <a:pt x="121" y="52"/>
                  </a:lnTo>
                  <a:lnTo>
                    <a:pt x="121" y="79"/>
                  </a:lnTo>
                  <a:lnTo>
                    <a:pt x="120" y="107"/>
                  </a:lnTo>
                  <a:lnTo>
                    <a:pt x="120" y="126"/>
                  </a:lnTo>
                  <a:lnTo>
                    <a:pt x="120" y="136"/>
                  </a:lnTo>
                  <a:lnTo>
                    <a:pt x="121" y="144"/>
                  </a:lnTo>
                  <a:lnTo>
                    <a:pt x="114" y="144"/>
                  </a:lnTo>
                  <a:lnTo>
                    <a:pt x="109" y="144"/>
                  </a:lnTo>
                  <a:lnTo>
                    <a:pt x="96" y="144"/>
                  </a:lnTo>
                  <a:lnTo>
                    <a:pt x="97" y="113"/>
                  </a:lnTo>
                  <a:lnTo>
                    <a:pt x="97" y="79"/>
                  </a:lnTo>
                  <a:lnTo>
                    <a:pt x="97" y="61"/>
                  </a:lnTo>
                  <a:lnTo>
                    <a:pt x="97" y="47"/>
                  </a:lnTo>
                  <a:lnTo>
                    <a:pt x="94" y="36"/>
                  </a:lnTo>
                  <a:lnTo>
                    <a:pt x="89" y="27"/>
                  </a:lnTo>
                  <a:lnTo>
                    <a:pt x="83" y="21"/>
                  </a:lnTo>
                  <a:lnTo>
                    <a:pt x="75" y="17"/>
                  </a:lnTo>
                  <a:lnTo>
                    <a:pt x="66" y="16"/>
                  </a:lnTo>
                  <a:lnTo>
                    <a:pt x="52" y="17"/>
                  </a:lnTo>
                  <a:lnTo>
                    <a:pt x="42" y="21"/>
                  </a:lnTo>
                  <a:lnTo>
                    <a:pt x="35" y="28"/>
                  </a:lnTo>
                  <a:lnTo>
                    <a:pt x="30" y="38"/>
                  </a:lnTo>
                  <a:lnTo>
                    <a:pt x="26" y="51"/>
                  </a:lnTo>
                  <a:lnTo>
                    <a:pt x="25" y="64"/>
                  </a:lnTo>
                  <a:lnTo>
                    <a:pt x="25" y="90"/>
                  </a:lnTo>
                  <a:lnTo>
                    <a:pt x="25" y="118"/>
                  </a:lnTo>
                  <a:lnTo>
                    <a:pt x="27" y="144"/>
                  </a:lnTo>
                  <a:lnTo>
                    <a:pt x="14" y="144"/>
                  </a:lnTo>
                  <a:lnTo>
                    <a:pt x="0" y="144"/>
                  </a:lnTo>
                  <a:lnTo>
                    <a:pt x="3" y="118"/>
                  </a:lnTo>
                  <a:lnTo>
                    <a:pt x="3" y="90"/>
                  </a:lnTo>
                  <a:lnTo>
                    <a:pt x="3" y="59"/>
                  </a:lnTo>
                  <a:lnTo>
                    <a:pt x="3" y="30"/>
                  </a:lnTo>
                  <a:lnTo>
                    <a:pt x="0" y="3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9" y="4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5" y="27"/>
                  </a:lnTo>
                  <a:lnTo>
                    <a:pt x="26" y="27"/>
                  </a:lnTo>
                  <a:lnTo>
                    <a:pt x="35" y="16"/>
                  </a:lnTo>
                  <a:lnTo>
                    <a:pt x="45" y="7"/>
                  </a:lnTo>
                  <a:lnTo>
                    <a:pt x="59" y="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55"/>
            <p:cNvSpPr>
              <a:spLocks noEditPoints="1"/>
            </p:cNvSpPr>
            <p:nvPr/>
          </p:nvSpPr>
          <p:spPr bwMode="auto">
            <a:xfrm>
              <a:off x="8266113" y="6353175"/>
              <a:ext cx="50800" cy="58737"/>
            </a:xfrm>
            <a:custGeom>
              <a:avLst/>
              <a:gdLst>
                <a:gd name="T0" fmla="*/ 82 w 127"/>
                <a:gd name="T1" fmla="*/ 72 h 148"/>
                <a:gd name="T2" fmla="*/ 61 w 127"/>
                <a:gd name="T3" fmla="*/ 75 h 148"/>
                <a:gd name="T4" fmla="*/ 42 w 127"/>
                <a:gd name="T5" fmla="*/ 82 h 148"/>
                <a:gd name="T6" fmla="*/ 32 w 127"/>
                <a:gd name="T7" fmla="*/ 89 h 148"/>
                <a:gd name="T8" fmla="*/ 26 w 127"/>
                <a:gd name="T9" fmla="*/ 98 h 148"/>
                <a:gd name="T10" fmla="*/ 25 w 127"/>
                <a:gd name="T11" fmla="*/ 108 h 148"/>
                <a:gd name="T12" fmla="*/ 33 w 127"/>
                <a:gd name="T13" fmla="*/ 128 h 148"/>
                <a:gd name="T14" fmla="*/ 44 w 127"/>
                <a:gd name="T15" fmla="*/ 135 h 148"/>
                <a:gd name="T16" fmla="*/ 61 w 127"/>
                <a:gd name="T17" fmla="*/ 134 h 148"/>
                <a:gd name="T18" fmla="*/ 77 w 127"/>
                <a:gd name="T19" fmla="*/ 125 h 148"/>
                <a:gd name="T20" fmla="*/ 86 w 127"/>
                <a:gd name="T21" fmla="*/ 115 h 148"/>
                <a:gd name="T22" fmla="*/ 61 w 127"/>
                <a:gd name="T23" fmla="*/ 0 h 148"/>
                <a:gd name="T24" fmla="*/ 81 w 127"/>
                <a:gd name="T25" fmla="*/ 3 h 148"/>
                <a:gd name="T26" fmla="*/ 92 w 127"/>
                <a:gd name="T27" fmla="*/ 9 h 148"/>
                <a:gd name="T28" fmla="*/ 100 w 127"/>
                <a:gd name="T29" fmla="*/ 17 h 148"/>
                <a:gd name="T30" fmla="*/ 106 w 127"/>
                <a:gd name="T31" fmla="*/ 26 h 148"/>
                <a:gd name="T32" fmla="*/ 110 w 127"/>
                <a:gd name="T33" fmla="*/ 38 h 148"/>
                <a:gd name="T34" fmla="*/ 109 w 127"/>
                <a:gd name="T35" fmla="*/ 78 h 148"/>
                <a:gd name="T36" fmla="*/ 109 w 127"/>
                <a:gd name="T37" fmla="*/ 122 h 148"/>
                <a:gd name="T38" fmla="*/ 110 w 127"/>
                <a:gd name="T39" fmla="*/ 128 h 148"/>
                <a:gd name="T40" fmla="*/ 113 w 127"/>
                <a:gd name="T41" fmla="*/ 134 h 148"/>
                <a:gd name="T42" fmla="*/ 120 w 127"/>
                <a:gd name="T43" fmla="*/ 135 h 148"/>
                <a:gd name="T44" fmla="*/ 127 w 127"/>
                <a:gd name="T45" fmla="*/ 134 h 148"/>
                <a:gd name="T46" fmla="*/ 122 w 127"/>
                <a:gd name="T47" fmla="*/ 142 h 148"/>
                <a:gd name="T48" fmla="*/ 113 w 127"/>
                <a:gd name="T49" fmla="*/ 144 h 148"/>
                <a:gd name="T50" fmla="*/ 102 w 127"/>
                <a:gd name="T51" fmla="*/ 144 h 148"/>
                <a:gd name="T52" fmla="*/ 93 w 127"/>
                <a:gd name="T53" fmla="*/ 140 h 148"/>
                <a:gd name="T54" fmla="*/ 87 w 127"/>
                <a:gd name="T55" fmla="*/ 132 h 148"/>
                <a:gd name="T56" fmla="*/ 76 w 127"/>
                <a:gd name="T57" fmla="*/ 136 h 148"/>
                <a:gd name="T58" fmla="*/ 53 w 127"/>
                <a:gd name="T59" fmla="*/ 146 h 148"/>
                <a:gd name="T60" fmla="*/ 33 w 127"/>
                <a:gd name="T61" fmla="*/ 146 h 148"/>
                <a:gd name="T62" fmla="*/ 19 w 127"/>
                <a:gd name="T63" fmla="*/ 143 h 148"/>
                <a:gd name="T64" fmla="*/ 8 w 127"/>
                <a:gd name="T65" fmla="*/ 133 h 148"/>
                <a:gd name="T66" fmla="*/ 2 w 127"/>
                <a:gd name="T67" fmla="*/ 123 h 148"/>
                <a:gd name="T68" fmla="*/ 0 w 127"/>
                <a:gd name="T69" fmla="*/ 112 h 148"/>
                <a:gd name="T70" fmla="*/ 5 w 127"/>
                <a:gd name="T71" fmla="*/ 91 h 148"/>
                <a:gd name="T72" fmla="*/ 25 w 127"/>
                <a:gd name="T73" fmla="*/ 75 h 148"/>
                <a:gd name="T74" fmla="*/ 57 w 127"/>
                <a:gd name="T75" fmla="*/ 69 h 148"/>
                <a:gd name="T76" fmla="*/ 73 w 127"/>
                <a:gd name="T77" fmla="*/ 65 h 148"/>
                <a:gd name="T78" fmla="*/ 81 w 127"/>
                <a:gd name="T79" fmla="*/ 62 h 148"/>
                <a:gd name="T80" fmla="*/ 86 w 127"/>
                <a:gd name="T81" fmla="*/ 57 h 148"/>
                <a:gd name="T82" fmla="*/ 87 w 127"/>
                <a:gd name="T83" fmla="*/ 51 h 148"/>
                <a:gd name="T84" fmla="*/ 85 w 127"/>
                <a:gd name="T85" fmla="*/ 36 h 148"/>
                <a:gd name="T86" fmla="*/ 79 w 127"/>
                <a:gd name="T87" fmla="*/ 24 h 148"/>
                <a:gd name="T88" fmla="*/ 69 w 127"/>
                <a:gd name="T89" fmla="*/ 16 h 148"/>
                <a:gd name="T90" fmla="*/ 60 w 127"/>
                <a:gd name="T91" fmla="*/ 13 h 148"/>
                <a:gd name="T92" fmla="*/ 42 w 127"/>
                <a:gd name="T93" fmla="*/ 15 h 148"/>
                <a:gd name="T94" fmla="*/ 25 w 127"/>
                <a:gd name="T95" fmla="*/ 22 h 148"/>
                <a:gd name="T96" fmla="*/ 16 w 127"/>
                <a:gd name="T97" fmla="*/ 33 h 148"/>
                <a:gd name="T98" fmla="*/ 13 w 127"/>
                <a:gd name="T99" fmla="*/ 18 h 148"/>
                <a:gd name="T100" fmla="*/ 38 w 127"/>
                <a:gd name="T101" fmla="*/ 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7" h="148">
                  <a:moveTo>
                    <a:pt x="87" y="71"/>
                  </a:moveTo>
                  <a:lnTo>
                    <a:pt x="82" y="72"/>
                  </a:lnTo>
                  <a:lnTo>
                    <a:pt x="75" y="73"/>
                  </a:lnTo>
                  <a:lnTo>
                    <a:pt x="61" y="75"/>
                  </a:lnTo>
                  <a:lnTo>
                    <a:pt x="48" y="79"/>
                  </a:lnTo>
                  <a:lnTo>
                    <a:pt x="42" y="82"/>
                  </a:lnTo>
                  <a:lnTo>
                    <a:pt x="37" y="84"/>
                  </a:lnTo>
                  <a:lnTo>
                    <a:pt x="32" y="89"/>
                  </a:lnTo>
                  <a:lnTo>
                    <a:pt x="28" y="93"/>
                  </a:lnTo>
                  <a:lnTo>
                    <a:pt x="26" y="98"/>
                  </a:lnTo>
                  <a:lnTo>
                    <a:pt x="25" y="102"/>
                  </a:lnTo>
                  <a:lnTo>
                    <a:pt x="25" y="108"/>
                  </a:lnTo>
                  <a:lnTo>
                    <a:pt x="26" y="119"/>
                  </a:lnTo>
                  <a:lnTo>
                    <a:pt x="33" y="128"/>
                  </a:lnTo>
                  <a:lnTo>
                    <a:pt x="39" y="133"/>
                  </a:lnTo>
                  <a:lnTo>
                    <a:pt x="44" y="135"/>
                  </a:lnTo>
                  <a:lnTo>
                    <a:pt x="51" y="136"/>
                  </a:lnTo>
                  <a:lnTo>
                    <a:pt x="61" y="134"/>
                  </a:lnTo>
                  <a:lnTo>
                    <a:pt x="72" y="130"/>
                  </a:lnTo>
                  <a:lnTo>
                    <a:pt x="77" y="125"/>
                  </a:lnTo>
                  <a:lnTo>
                    <a:pt x="82" y="121"/>
                  </a:lnTo>
                  <a:lnTo>
                    <a:pt x="86" y="115"/>
                  </a:lnTo>
                  <a:lnTo>
                    <a:pt x="87" y="71"/>
                  </a:lnTo>
                  <a:close/>
                  <a:moveTo>
                    <a:pt x="61" y="0"/>
                  </a:moveTo>
                  <a:lnTo>
                    <a:pt x="72" y="1"/>
                  </a:lnTo>
                  <a:lnTo>
                    <a:pt x="81" y="3"/>
                  </a:lnTo>
                  <a:lnTo>
                    <a:pt x="86" y="6"/>
                  </a:lnTo>
                  <a:lnTo>
                    <a:pt x="92" y="9"/>
                  </a:lnTo>
                  <a:lnTo>
                    <a:pt x="96" y="12"/>
                  </a:lnTo>
                  <a:lnTo>
                    <a:pt x="100" y="17"/>
                  </a:lnTo>
                  <a:lnTo>
                    <a:pt x="103" y="21"/>
                  </a:lnTo>
                  <a:lnTo>
                    <a:pt x="106" y="26"/>
                  </a:lnTo>
                  <a:lnTo>
                    <a:pt x="108" y="31"/>
                  </a:lnTo>
                  <a:lnTo>
                    <a:pt x="110" y="38"/>
                  </a:lnTo>
                  <a:lnTo>
                    <a:pt x="110" y="44"/>
                  </a:lnTo>
                  <a:lnTo>
                    <a:pt x="109" y="78"/>
                  </a:lnTo>
                  <a:lnTo>
                    <a:pt x="109" y="114"/>
                  </a:lnTo>
                  <a:lnTo>
                    <a:pt x="109" y="122"/>
                  </a:lnTo>
                  <a:lnTo>
                    <a:pt x="109" y="125"/>
                  </a:lnTo>
                  <a:lnTo>
                    <a:pt x="110" y="128"/>
                  </a:lnTo>
                  <a:lnTo>
                    <a:pt x="111" y="131"/>
                  </a:lnTo>
                  <a:lnTo>
                    <a:pt x="113" y="134"/>
                  </a:lnTo>
                  <a:lnTo>
                    <a:pt x="117" y="135"/>
                  </a:lnTo>
                  <a:lnTo>
                    <a:pt x="120" y="135"/>
                  </a:lnTo>
                  <a:lnTo>
                    <a:pt x="123" y="135"/>
                  </a:lnTo>
                  <a:lnTo>
                    <a:pt x="127" y="134"/>
                  </a:lnTo>
                  <a:lnTo>
                    <a:pt x="127" y="141"/>
                  </a:lnTo>
                  <a:lnTo>
                    <a:pt x="122" y="142"/>
                  </a:lnTo>
                  <a:lnTo>
                    <a:pt x="118" y="143"/>
                  </a:lnTo>
                  <a:lnTo>
                    <a:pt x="113" y="144"/>
                  </a:lnTo>
                  <a:lnTo>
                    <a:pt x="108" y="144"/>
                  </a:lnTo>
                  <a:lnTo>
                    <a:pt x="102" y="144"/>
                  </a:lnTo>
                  <a:lnTo>
                    <a:pt x="96" y="142"/>
                  </a:lnTo>
                  <a:lnTo>
                    <a:pt x="93" y="140"/>
                  </a:lnTo>
                  <a:lnTo>
                    <a:pt x="90" y="135"/>
                  </a:lnTo>
                  <a:lnTo>
                    <a:pt x="87" y="132"/>
                  </a:lnTo>
                  <a:lnTo>
                    <a:pt x="86" y="126"/>
                  </a:lnTo>
                  <a:lnTo>
                    <a:pt x="76" y="136"/>
                  </a:lnTo>
                  <a:lnTo>
                    <a:pt x="66" y="142"/>
                  </a:lnTo>
                  <a:lnTo>
                    <a:pt x="53" y="146"/>
                  </a:lnTo>
                  <a:lnTo>
                    <a:pt x="40" y="148"/>
                  </a:lnTo>
                  <a:lnTo>
                    <a:pt x="33" y="146"/>
                  </a:lnTo>
                  <a:lnTo>
                    <a:pt x="25" y="145"/>
                  </a:lnTo>
                  <a:lnTo>
                    <a:pt x="19" y="143"/>
                  </a:lnTo>
                  <a:lnTo>
                    <a:pt x="13" y="139"/>
                  </a:lnTo>
                  <a:lnTo>
                    <a:pt x="8" y="133"/>
                  </a:lnTo>
                  <a:lnTo>
                    <a:pt x="4" y="127"/>
                  </a:lnTo>
                  <a:lnTo>
                    <a:pt x="2" y="123"/>
                  </a:lnTo>
                  <a:lnTo>
                    <a:pt x="0" y="117"/>
                  </a:lnTo>
                  <a:lnTo>
                    <a:pt x="0" y="112"/>
                  </a:lnTo>
                  <a:lnTo>
                    <a:pt x="2" y="100"/>
                  </a:lnTo>
                  <a:lnTo>
                    <a:pt x="5" y="91"/>
                  </a:lnTo>
                  <a:lnTo>
                    <a:pt x="12" y="84"/>
                  </a:lnTo>
                  <a:lnTo>
                    <a:pt x="25" y="75"/>
                  </a:lnTo>
                  <a:lnTo>
                    <a:pt x="42" y="71"/>
                  </a:lnTo>
                  <a:lnTo>
                    <a:pt x="57" y="69"/>
                  </a:lnTo>
                  <a:lnTo>
                    <a:pt x="67" y="66"/>
                  </a:lnTo>
                  <a:lnTo>
                    <a:pt x="73" y="65"/>
                  </a:lnTo>
                  <a:lnTo>
                    <a:pt x="77" y="64"/>
                  </a:lnTo>
                  <a:lnTo>
                    <a:pt x="81" y="62"/>
                  </a:lnTo>
                  <a:lnTo>
                    <a:pt x="84" y="60"/>
                  </a:lnTo>
                  <a:lnTo>
                    <a:pt x="86" y="57"/>
                  </a:lnTo>
                  <a:lnTo>
                    <a:pt x="86" y="54"/>
                  </a:lnTo>
                  <a:lnTo>
                    <a:pt x="87" y="51"/>
                  </a:lnTo>
                  <a:lnTo>
                    <a:pt x="86" y="43"/>
                  </a:lnTo>
                  <a:lnTo>
                    <a:pt x="85" y="36"/>
                  </a:lnTo>
                  <a:lnTo>
                    <a:pt x="83" y="29"/>
                  </a:lnTo>
                  <a:lnTo>
                    <a:pt x="79" y="24"/>
                  </a:lnTo>
                  <a:lnTo>
                    <a:pt x="75" y="19"/>
                  </a:lnTo>
                  <a:lnTo>
                    <a:pt x="69" y="16"/>
                  </a:lnTo>
                  <a:lnTo>
                    <a:pt x="65" y="15"/>
                  </a:lnTo>
                  <a:lnTo>
                    <a:pt x="60" y="13"/>
                  </a:lnTo>
                  <a:lnTo>
                    <a:pt x="55" y="12"/>
                  </a:lnTo>
                  <a:lnTo>
                    <a:pt x="42" y="15"/>
                  </a:lnTo>
                  <a:lnTo>
                    <a:pt x="32" y="18"/>
                  </a:lnTo>
                  <a:lnTo>
                    <a:pt x="25" y="22"/>
                  </a:lnTo>
                  <a:lnTo>
                    <a:pt x="21" y="27"/>
                  </a:lnTo>
                  <a:lnTo>
                    <a:pt x="16" y="33"/>
                  </a:lnTo>
                  <a:lnTo>
                    <a:pt x="13" y="33"/>
                  </a:lnTo>
                  <a:lnTo>
                    <a:pt x="13" y="18"/>
                  </a:lnTo>
                  <a:lnTo>
                    <a:pt x="26" y="9"/>
                  </a:lnTo>
                  <a:lnTo>
                    <a:pt x="38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56"/>
            <p:cNvSpPr>
              <a:spLocks/>
            </p:cNvSpPr>
            <p:nvPr/>
          </p:nvSpPr>
          <p:spPr bwMode="auto">
            <a:xfrm>
              <a:off x="8331201" y="6321425"/>
              <a:ext cx="9525" cy="88900"/>
            </a:xfrm>
            <a:custGeom>
              <a:avLst/>
              <a:gdLst>
                <a:gd name="T0" fmla="*/ 0 w 26"/>
                <a:gd name="T1" fmla="*/ 0 h 224"/>
                <a:gd name="T2" fmla="*/ 4 w 26"/>
                <a:gd name="T3" fmla="*/ 1 h 224"/>
                <a:gd name="T4" fmla="*/ 9 w 26"/>
                <a:gd name="T5" fmla="*/ 1 h 224"/>
                <a:gd name="T6" fmla="*/ 12 w 26"/>
                <a:gd name="T7" fmla="*/ 2 h 224"/>
                <a:gd name="T8" fmla="*/ 17 w 26"/>
                <a:gd name="T9" fmla="*/ 1 h 224"/>
                <a:gd name="T10" fmla="*/ 21 w 26"/>
                <a:gd name="T11" fmla="*/ 1 h 224"/>
                <a:gd name="T12" fmla="*/ 26 w 26"/>
                <a:gd name="T13" fmla="*/ 0 h 224"/>
                <a:gd name="T14" fmla="*/ 26 w 26"/>
                <a:gd name="T15" fmla="*/ 9 h 224"/>
                <a:gd name="T16" fmla="*/ 24 w 26"/>
                <a:gd name="T17" fmla="*/ 18 h 224"/>
                <a:gd name="T18" fmla="*/ 24 w 26"/>
                <a:gd name="T19" fmla="*/ 40 h 224"/>
                <a:gd name="T20" fmla="*/ 23 w 26"/>
                <a:gd name="T21" fmla="*/ 64 h 224"/>
                <a:gd name="T22" fmla="*/ 23 w 26"/>
                <a:gd name="T23" fmla="*/ 86 h 224"/>
                <a:gd name="T24" fmla="*/ 23 w 26"/>
                <a:gd name="T25" fmla="*/ 140 h 224"/>
                <a:gd name="T26" fmla="*/ 23 w 26"/>
                <a:gd name="T27" fmla="*/ 162 h 224"/>
                <a:gd name="T28" fmla="*/ 24 w 26"/>
                <a:gd name="T29" fmla="*/ 185 h 224"/>
                <a:gd name="T30" fmla="*/ 24 w 26"/>
                <a:gd name="T31" fmla="*/ 207 h 224"/>
                <a:gd name="T32" fmla="*/ 26 w 26"/>
                <a:gd name="T33" fmla="*/ 216 h 224"/>
                <a:gd name="T34" fmla="*/ 26 w 26"/>
                <a:gd name="T35" fmla="*/ 224 h 224"/>
                <a:gd name="T36" fmla="*/ 12 w 26"/>
                <a:gd name="T37" fmla="*/ 224 h 224"/>
                <a:gd name="T38" fmla="*/ 0 w 26"/>
                <a:gd name="T39" fmla="*/ 224 h 224"/>
                <a:gd name="T40" fmla="*/ 0 w 26"/>
                <a:gd name="T41" fmla="*/ 216 h 224"/>
                <a:gd name="T42" fmla="*/ 1 w 26"/>
                <a:gd name="T43" fmla="*/ 207 h 224"/>
                <a:gd name="T44" fmla="*/ 1 w 26"/>
                <a:gd name="T45" fmla="*/ 185 h 224"/>
                <a:gd name="T46" fmla="*/ 2 w 26"/>
                <a:gd name="T47" fmla="*/ 162 h 224"/>
                <a:gd name="T48" fmla="*/ 2 w 26"/>
                <a:gd name="T49" fmla="*/ 140 h 224"/>
                <a:gd name="T50" fmla="*/ 2 w 26"/>
                <a:gd name="T51" fmla="*/ 86 h 224"/>
                <a:gd name="T52" fmla="*/ 2 w 26"/>
                <a:gd name="T53" fmla="*/ 64 h 224"/>
                <a:gd name="T54" fmla="*/ 1 w 26"/>
                <a:gd name="T55" fmla="*/ 40 h 224"/>
                <a:gd name="T56" fmla="*/ 1 w 26"/>
                <a:gd name="T57" fmla="*/ 18 h 224"/>
                <a:gd name="T58" fmla="*/ 0 w 26"/>
                <a:gd name="T59" fmla="*/ 9 h 224"/>
                <a:gd name="T60" fmla="*/ 0 w 26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" h="224">
                  <a:moveTo>
                    <a:pt x="0" y="0"/>
                  </a:moveTo>
                  <a:lnTo>
                    <a:pt x="4" y="1"/>
                  </a:lnTo>
                  <a:lnTo>
                    <a:pt x="9" y="1"/>
                  </a:lnTo>
                  <a:lnTo>
                    <a:pt x="12" y="2"/>
                  </a:lnTo>
                  <a:lnTo>
                    <a:pt x="17" y="1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24" y="18"/>
                  </a:lnTo>
                  <a:lnTo>
                    <a:pt x="24" y="40"/>
                  </a:lnTo>
                  <a:lnTo>
                    <a:pt x="23" y="64"/>
                  </a:lnTo>
                  <a:lnTo>
                    <a:pt x="23" y="86"/>
                  </a:lnTo>
                  <a:lnTo>
                    <a:pt x="23" y="140"/>
                  </a:lnTo>
                  <a:lnTo>
                    <a:pt x="23" y="162"/>
                  </a:lnTo>
                  <a:lnTo>
                    <a:pt x="24" y="185"/>
                  </a:lnTo>
                  <a:lnTo>
                    <a:pt x="24" y="207"/>
                  </a:lnTo>
                  <a:lnTo>
                    <a:pt x="26" y="216"/>
                  </a:lnTo>
                  <a:lnTo>
                    <a:pt x="26" y="224"/>
                  </a:lnTo>
                  <a:lnTo>
                    <a:pt x="12" y="224"/>
                  </a:lnTo>
                  <a:lnTo>
                    <a:pt x="0" y="224"/>
                  </a:lnTo>
                  <a:lnTo>
                    <a:pt x="0" y="216"/>
                  </a:lnTo>
                  <a:lnTo>
                    <a:pt x="1" y="207"/>
                  </a:lnTo>
                  <a:lnTo>
                    <a:pt x="1" y="185"/>
                  </a:lnTo>
                  <a:lnTo>
                    <a:pt x="2" y="162"/>
                  </a:lnTo>
                  <a:lnTo>
                    <a:pt x="2" y="140"/>
                  </a:lnTo>
                  <a:lnTo>
                    <a:pt x="2" y="86"/>
                  </a:lnTo>
                  <a:lnTo>
                    <a:pt x="2" y="64"/>
                  </a:lnTo>
                  <a:lnTo>
                    <a:pt x="1" y="40"/>
                  </a:lnTo>
                  <a:lnTo>
                    <a:pt x="1" y="18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57"/>
            <p:cNvSpPr>
              <a:spLocks/>
            </p:cNvSpPr>
            <p:nvPr/>
          </p:nvSpPr>
          <p:spPr bwMode="auto">
            <a:xfrm>
              <a:off x="6964363" y="6467475"/>
              <a:ext cx="71438" cy="80962"/>
            </a:xfrm>
            <a:custGeom>
              <a:avLst/>
              <a:gdLst>
                <a:gd name="T0" fmla="*/ 0 w 178"/>
                <a:gd name="T1" fmla="*/ 0 h 206"/>
                <a:gd name="T2" fmla="*/ 8 w 178"/>
                <a:gd name="T3" fmla="*/ 2 h 206"/>
                <a:gd name="T4" fmla="*/ 15 w 178"/>
                <a:gd name="T5" fmla="*/ 3 h 206"/>
                <a:gd name="T6" fmla="*/ 21 w 178"/>
                <a:gd name="T7" fmla="*/ 2 h 206"/>
                <a:gd name="T8" fmla="*/ 29 w 178"/>
                <a:gd name="T9" fmla="*/ 0 h 206"/>
                <a:gd name="T10" fmla="*/ 28 w 178"/>
                <a:gd name="T11" fmla="*/ 39 h 206"/>
                <a:gd name="T12" fmla="*/ 27 w 178"/>
                <a:gd name="T13" fmla="*/ 78 h 206"/>
                <a:gd name="T14" fmla="*/ 27 w 178"/>
                <a:gd name="T15" fmla="*/ 88 h 206"/>
                <a:gd name="T16" fmla="*/ 59 w 178"/>
                <a:gd name="T17" fmla="*/ 88 h 206"/>
                <a:gd name="T18" fmla="*/ 89 w 178"/>
                <a:gd name="T19" fmla="*/ 90 h 206"/>
                <a:gd name="T20" fmla="*/ 121 w 178"/>
                <a:gd name="T21" fmla="*/ 88 h 206"/>
                <a:gd name="T22" fmla="*/ 151 w 178"/>
                <a:gd name="T23" fmla="*/ 88 h 206"/>
                <a:gd name="T24" fmla="*/ 151 w 178"/>
                <a:gd name="T25" fmla="*/ 78 h 206"/>
                <a:gd name="T26" fmla="*/ 151 w 178"/>
                <a:gd name="T27" fmla="*/ 39 h 206"/>
                <a:gd name="T28" fmla="*/ 149 w 178"/>
                <a:gd name="T29" fmla="*/ 0 h 206"/>
                <a:gd name="T30" fmla="*/ 157 w 178"/>
                <a:gd name="T31" fmla="*/ 2 h 206"/>
                <a:gd name="T32" fmla="*/ 163 w 178"/>
                <a:gd name="T33" fmla="*/ 3 h 206"/>
                <a:gd name="T34" fmla="*/ 170 w 178"/>
                <a:gd name="T35" fmla="*/ 2 h 206"/>
                <a:gd name="T36" fmla="*/ 178 w 178"/>
                <a:gd name="T37" fmla="*/ 0 h 206"/>
                <a:gd name="T38" fmla="*/ 177 w 178"/>
                <a:gd name="T39" fmla="*/ 39 h 206"/>
                <a:gd name="T40" fmla="*/ 176 w 178"/>
                <a:gd name="T41" fmla="*/ 78 h 206"/>
                <a:gd name="T42" fmla="*/ 176 w 178"/>
                <a:gd name="T43" fmla="*/ 129 h 206"/>
                <a:gd name="T44" fmla="*/ 177 w 178"/>
                <a:gd name="T45" fmla="*/ 167 h 206"/>
                <a:gd name="T46" fmla="*/ 178 w 178"/>
                <a:gd name="T47" fmla="*/ 206 h 206"/>
                <a:gd name="T48" fmla="*/ 171 w 178"/>
                <a:gd name="T49" fmla="*/ 204 h 206"/>
                <a:gd name="T50" fmla="*/ 163 w 178"/>
                <a:gd name="T51" fmla="*/ 204 h 206"/>
                <a:gd name="T52" fmla="*/ 156 w 178"/>
                <a:gd name="T53" fmla="*/ 204 h 206"/>
                <a:gd name="T54" fmla="*/ 149 w 178"/>
                <a:gd name="T55" fmla="*/ 206 h 206"/>
                <a:gd name="T56" fmla="*/ 151 w 178"/>
                <a:gd name="T57" fmla="*/ 167 h 206"/>
                <a:gd name="T58" fmla="*/ 151 w 178"/>
                <a:gd name="T59" fmla="*/ 129 h 206"/>
                <a:gd name="T60" fmla="*/ 151 w 178"/>
                <a:gd name="T61" fmla="*/ 102 h 206"/>
                <a:gd name="T62" fmla="*/ 121 w 178"/>
                <a:gd name="T63" fmla="*/ 102 h 206"/>
                <a:gd name="T64" fmla="*/ 89 w 178"/>
                <a:gd name="T65" fmla="*/ 102 h 206"/>
                <a:gd name="T66" fmla="*/ 59 w 178"/>
                <a:gd name="T67" fmla="*/ 102 h 206"/>
                <a:gd name="T68" fmla="*/ 27 w 178"/>
                <a:gd name="T69" fmla="*/ 102 h 206"/>
                <a:gd name="T70" fmla="*/ 27 w 178"/>
                <a:gd name="T71" fmla="*/ 129 h 206"/>
                <a:gd name="T72" fmla="*/ 28 w 178"/>
                <a:gd name="T73" fmla="*/ 167 h 206"/>
                <a:gd name="T74" fmla="*/ 29 w 178"/>
                <a:gd name="T75" fmla="*/ 206 h 206"/>
                <a:gd name="T76" fmla="*/ 23 w 178"/>
                <a:gd name="T77" fmla="*/ 204 h 206"/>
                <a:gd name="T78" fmla="*/ 15 w 178"/>
                <a:gd name="T79" fmla="*/ 204 h 206"/>
                <a:gd name="T80" fmla="*/ 7 w 178"/>
                <a:gd name="T81" fmla="*/ 204 h 206"/>
                <a:gd name="T82" fmla="*/ 0 w 178"/>
                <a:gd name="T83" fmla="*/ 206 h 206"/>
                <a:gd name="T84" fmla="*/ 2 w 178"/>
                <a:gd name="T85" fmla="*/ 167 h 206"/>
                <a:gd name="T86" fmla="*/ 2 w 178"/>
                <a:gd name="T87" fmla="*/ 129 h 206"/>
                <a:gd name="T88" fmla="*/ 2 w 178"/>
                <a:gd name="T89" fmla="*/ 78 h 206"/>
                <a:gd name="T90" fmla="*/ 2 w 178"/>
                <a:gd name="T91" fmla="*/ 39 h 206"/>
                <a:gd name="T92" fmla="*/ 0 w 178"/>
                <a:gd name="T9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8" h="206">
                  <a:moveTo>
                    <a:pt x="0" y="0"/>
                  </a:moveTo>
                  <a:lnTo>
                    <a:pt x="8" y="2"/>
                  </a:lnTo>
                  <a:lnTo>
                    <a:pt x="15" y="3"/>
                  </a:lnTo>
                  <a:lnTo>
                    <a:pt x="21" y="2"/>
                  </a:lnTo>
                  <a:lnTo>
                    <a:pt x="29" y="0"/>
                  </a:lnTo>
                  <a:lnTo>
                    <a:pt x="28" y="39"/>
                  </a:lnTo>
                  <a:lnTo>
                    <a:pt x="27" y="78"/>
                  </a:lnTo>
                  <a:lnTo>
                    <a:pt x="27" y="88"/>
                  </a:lnTo>
                  <a:lnTo>
                    <a:pt x="59" y="88"/>
                  </a:lnTo>
                  <a:lnTo>
                    <a:pt x="89" y="90"/>
                  </a:lnTo>
                  <a:lnTo>
                    <a:pt x="121" y="88"/>
                  </a:lnTo>
                  <a:lnTo>
                    <a:pt x="151" y="88"/>
                  </a:lnTo>
                  <a:lnTo>
                    <a:pt x="151" y="78"/>
                  </a:lnTo>
                  <a:lnTo>
                    <a:pt x="151" y="39"/>
                  </a:lnTo>
                  <a:lnTo>
                    <a:pt x="149" y="0"/>
                  </a:lnTo>
                  <a:lnTo>
                    <a:pt x="157" y="2"/>
                  </a:lnTo>
                  <a:lnTo>
                    <a:pt x="163" y="3"/>
                  </a:lnTo>
                  <a:lnTo>
                    <a:pt x="170" y="2"/>
                  </a:lnTo>
                  <a:lnTo>
                    <a:pt x="178" y="0"/>
                  </a:lnTo>
                  <a:lnTo>
                    <a:pt x="177" y="39"/>
                  </a:lnTo>
                  <a:lnTo>
                    <a:pt x="176" y="78"/>
                  </a:lnTo>
                  <a:lnTo>
                    <a:pt x="176" y="129"/>
                  </a:lnTo>
                  <a:lnTo>
                    <a:pt x="177" y="167"/>
                  </a:lnTo>
                  <a:lnTo>
                    <a:pt x="178" y="206"/>
                  </a:lnTo>
                  <a:lnTo>
                    <a:pt x="171" y="204"/>
                  </a:lnTo>
                  <a:lnTo>
                    <a:pt x="163" y="204"/>
                  </a:lnTo>
                  <a:lnTo>
                    <a:pt x="156" y="204"/>
                  </a:lnTo>
                  <a:lnTo>
                    <a:pt x="149" y="206"/>
                  </a:lnTo>
                  <a:lnTo>
                    <a:pt x="151" y="167"/>
                  </a:lnTo>
                  <a:lnTo>
                    <a:pt x="151" y="129"/>
                  </a:lnTo>
                  <a:lnTo>
                    <a:pt x="151" y="102"/>
                  </a:lnTo>
                  <a:lnTo>
                    <a:pt x="121" y="102"/>
                  </a:lnTo>
                  <a:lnTo>
                    <a:pt x="89" y="102"/>
                  </a:lnTo>
                  <a:lnTo>
                    <a:pt x="59" y="102"/>
                  </a:lnTo>
                  <a:lnTo>
                    <a:pt x="27" y="102"/>
                  </a:lnTo>
                  <a:lnTo>
                    <a:pt x="27" y="129"/>
                  </a:lnTo>
                  <a:lnTo>
                    <a:pt x="28" y="167"/>
                  </a:lnTo>
                  <a:lnTo>
                    <a:pt x="29" y="206"/>
                  </a:lnTo>
                  <a:lnTo>
                    <a:pt x="23" y="204"/>
                  </a:lnTo>
                  <a:lnTo>
                    <a:pt x="15" y="204"/>
                  </a:lnTo>
                  <a:lnTo>
                    <a:pt x="7" y="204"/>
                  </a:lnTo>
                  <a:lnTo>
                    <a:pt x="0" y="206"/>
                  </a:lnTo>
                  <a:lnTo>
                    <a:pt x="2" y="167"/>
                  </a:lnTo>
                  <a:lnTo>
                    <a:pt x="2" y="129"/>
                  </a:lnTo>
                  <a:lnTo>
                    <a:pt x="2" y="78"/>
                  </a:lnTo>
                  <a:lnTo>
                    <a:pt x="2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58"/>
            <p:cNvSpPr>
              <a:spLocks noEditPoints="1"/>
            </p:cNvSpPr>
            <p:nvPr/>
          </p:nvSpPr>
          <p:spPr bwMode="auto">
            <a:xfrm>
              <a:off x="7048501" y="6491288"/>
              <a:ext cx="50800" cy="58737"/>
            </a:xfrm>
            <a:custGeom>
              <a:avLst/>
              <a:gdLst>
                <a:gd name="T0" fmla="*/ 59 w 130"/>
                <a:gd name="T1" fmla="*/ 10 h 147"/>
                <a:gd name="T2" fmla="*/ 45 w 130"/>
                <a:gd name="T3" fmla="*/ 18 h 147"/>
                <a:gd name="T4" fmla="*/ 37 w 130"/>
                <a:gd name="T5" fmla="*/ 27 h 147"/>
                <a:gd name="T6" fmla="*/ 30 w 130"/>
                <a:gd name="T7" fmla="*/ 44 h 147"/>
                <a:gd name="T8" fmla="*/ 27 w 130"/>
                <a:gd name="T9" fmla="*/ 61 h 147"/>
                <a:gd name="T10" fmla="*/ 65 w 130"/>
                <a:gd name="T11" fmla="*/ 62 h 147"/>
                <a:gd name="T12" fmla="*/ 105 w 130"/>
                <a:gd name="T13" fmla="*/ 61 h 147"/>
                <a:gd name="T14" fmla="*/ 104 w 130"/>
                <a:gd name="T15" fmla="*/ 44 h 147"/>
                <a:gd name="T16" fmla="*/ 98 w 130"/>
                <a:gd name="T17" fmla="*/ 27 h 147"/>
                <a:gd name="T18" fmla="*/ 91 w 130"/>
                <a:gd name="T19" fmla="*/ 18 h 147"/>
                <a:gd name="T20" fmla="*/ 79 w 130"/>
                <a:gd name="T21" fmla="*/ 10 h 147"/>
                <a:gd name="T22" fmla="*/ 68 w 130"/>
                <a:gd name="T23" fmla="*/ 0 h 147"/>
                <a:gd name="T24" fmla="*/ 95 w 130"/>
                <a:gd name="T25" fmla="*/ 5 h 147"/>
                <a:gd name="T26" fmla="*/ 115 w 130"/>
                <a:gd name="T27" fmla="*/ 18 h 147"/>
                <a:gd name="T28" fmla="*/ 126 w 130"/>
                <a:gd name="T29" fmla="*/ 38 h 147"/>
                <a:gd name="T30" fmla="*/ 130 w 130"/>
                <a:gd name="T31" fmla="*/ 60 h 147"/>
                <a:gd name="T32" fmla="*/ 128 w 130"/>
                <a:gd name="T33" fmla="*/ 72 h 147"/>
                <a:gd name="T34" fmla="*/ 65 w 130"/>
                <a:gd name="T35" fmla="*/ 71 h 147"/>
                <a:gd name="T36" fmla="*/ 26 w 130"/>
                <a:gd name="T37" fmla="*/ 72 h 147"/>
                <a:gd name="T38" fmla="*/ 26 w 130"/>
                <a:gd name="T39" fmla="*/ 77 h 147"/>
                <a:gd name="T40" fmla="*/ 27 w 130"/>
                <a:gd name="T41" fmla="*/ 92 h 147"/>
                <a:gd name="T42" fmla="*/ 31 w 130"/>
                <a:gd name="T43" fmla="*/ 109 h 147"/>
                <a:gd name="T44" fmla="*/ 39 w 130"/>
                <a:gd name="T45" fmla="*/ 120 h 147"/>
                <a:gd name="T46" fmla="*/ 50 w 130"/>
                <a:gd name="T47" fmla="*/ 128 h 147"/>
                <a:gd name="T48" fmla="*/ 65 w 130"/>
                <a:gd name="T49" fmla="*/ 134 h 147"/>
                <a:gd name="T50" fmla="*/ 83 w 130"/>
                <a:gd name="T51" fmla="*/ 136 h 147"/>
                <a:gd name="T52" fmla="*/ 96 w 130"/>
                <a:gd name="T53" fmla="*/ 132 h 147"/>
                <a:gd name="T54" fmla="*/ 108 w 130"/>
                <a:gd name="T55" fmla="*/ 127 h 147"/>
                <a:gd name="T56" fmla="*/ 118 w 130"/>
                <a:gd name="T57" fmla="*/ 119 h 147"/>
                <a:gd name="T58" fmla="*/ 124 w 130"/>
                <a:gd name="T59" fmla="*/ 115 h 147"/>
                <a:gd name="T60" fmla="*/ 112 w 130"/>
                <a:gd name="T61" fmla="*/ 137 h 147"/>
                <a:gd name="T62" fmla="*/ 86 w 130"/>
                <a:gd name="T63" fmla="*/ 146 h 147"/>
                <a:gd name="T64" fmla="*/ 56 w 130"/>
                <a:gd name="T65" fmla="*/ 146 h 147"/>
                <a:gd name="T66" fmla="*/ 30 w 130"/>
                <a:gd name="T67" fmla="*/ 137 h 147"/>
                <a:gd name="T68" fmla="*/ 11 w 130"/>
                <a:gd name="T69" fmla="*/ 118 h 147"/>
                <a:gd name="T70" fmla="*/ 1 w 130"/>
                <a:gd name="T71" fmla="*/ 93 h 147"/>
                <a:gd name="T72" fmla="*/ 2 w 130"/>
                <a:gd name="T73" fmla="*/ 56 h 147"/>
                <a:gd name="T74" fmla="*/ 17 w 130"/>
                <a:gd name="T75" fmla="*/ 21 h 147"/>
                <a:gd name="T76" fmla="*/ 47 w 130"/>
                <a:gd name="T77" fmla="*/ 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0" h="147">
                  <a:moveTo>
                    <a:pt x="69" y="9"/>
                  </a:moveTo>
                  <a:lnTo>
                    <a:pt x="59" y="10"/>
                  </a:lnTo>
                  <a:lnTo>
                    <a:pt x="50" y="15"/>
                  </a:lnTo>
                  <a:lnTo>
                    <a:pt x="45" y="18"/>
                  </a:lnTo>
                  <a:lnTo>
                    <a:pt x="41" y="23"/>
                  </a:lnTo>
                  <a:lnTo>
                    <a:pt x="37" y="27"/>
                  </a:lnTo>
                  <a:lnTo>
                    <a:pt x="33" y="35"/>
                  </a:lnTo>
                  <a:lnTo>
                    <a:pt x="30" y="44"/>
                  </a:lnTo>
                  <a:lnTo>
                    <a:pt x="28" y="52"/>
                  </a:lnTo>
                  <a:lnTo>
                    <a:pt x="27" y="61"/>
                  </a:lnTo>
                  <a:lnTo>
                    <a:pt x="46" y="61"/>
                  </a:lnTo>
                  <a:lnTo>
                    <a:pt x="65" y="62"/>
                  </a:lnTo>
                  <a:lnTo>
                    <a:pt x="86" y="61"/>
                  </a:lnTo>
                  <a:lnTo>
                    <a:pt x="105" y="61"/>
                  </a:lnTo>
                  <a:lnTo>
                    <a:pt x="105" y="52"/>
                  </a:lnTo>
                  <a:lnTo>
                    <a:pt x="104" y="44"/>
                  </a:lnTo>
                  <a:lnTo>
                    <a:pt x="101" y="35"/>
                  </a:lnTo>
                  <a:lnTo>
                    <a:pt x="98" y="27"/>
                  </a:lnTo>
                  <a:lnTo>
                    <a:pt x="96" y="23"/>
                  </a:lnTo>
                  <a:lnTo>
                    <a:pt x="91" y="18"/>
                  </a:lnTo>
                  <a:lnTo>
                    <a:pt x="87" y="15"/>
                  </a:lnTo>
                  <a:lnTo>
                    <a:pt x="79" y="10"/>
                  </a:lnTo>
                  <a:lnTo>
                    <a:pt x="69" y="9"/>
                  </a:lnTo>
                  <a:close/>
                  <a:moveTo>
                    <a:pt x="68" y="0"/>
                  </a:moveTo>
                  <a:lnTo>
                    <a:pt x="82" y="1"/>
                  </a:lnTo>
                  <a:lnTo>
                    <a:pt x="95" y="5"/>
                  </a:lnTo>
                  <a:lnTo>
                    <a:pt x="106" y="10"/>
                  </a:lnTo>
                  <a:lnTo>
                    <a:pt x="115" y="18"/>
                  </a:lnTo>
                  <a:lnTo>
                    <a:pt x="121" y="27"/>
                  </a:lnTo>
                  <a:lnTo>
                    <a:pt x="126" y="38"/>
                  </a:lnTo>
                  <a:lnTo>
                    <a:pt x="128" y="49"/>
                  </a:lnTo>
                  <a:lnTo>
                    <a:pt x="130" y="60"/>
                  </a:lnTo>
                  <a:lnTo>
                    <a:pt x="130" y="67"/>
                  </a:lnTo>
                  <a:lnTo>
                    <a:pt x="128" y="72"/>
                  </a:lnTo>
                  <a:lnTo>
                    <a:pt x="97" y="71"/>
                  </a:lnTo>
                  <a:lnTo>
                    <a:pt x="65" y="71"/>
                  </a:lnTo>
                  <a:lnTo>
                    <a:pt x="46" y="71"/>
                  </a:lnTo>
                  <a:lnTo>
                    <a:pt x="26" y="72"/>
                  </a:lnTo>
                  <a:lnTo>
                    <a:pt x="26" y="74"/>
                  </a:lnTo>
                  <a:lnTo>
                    <a:pt x="26" y="77"/>
                  </a:lnTo>
                  <a:lnTo>
                    <a:pt x="26" y="80"/>
                  </a:lnTo>
                  <a:lnTo>
                    <a:pt x="27" y="92"/>
                  </a:lnTo>
                  <a:lnTo>
                    <a:pt x="29" y="102"/>
                  </a:lnTo>
                  <a:lnTo>
                    <a:pt x="31" y="109"/>
                  </a:lnTo>
                  <a:lnTo>
                    <a:pt x="35" y="114"/>
                  </a:lnTo>
                  <a:lnTo>
                    <a:pt x="39" y="120"/>
                  </a:lnTo>
                  <a:lnTo>
                    <a:pt x="44" y="124"/>
                  </a:lnTo>
                  <a:lnTo>
                    <a:pt x="50" y="128"/>
                  </a:lnTo>
                  <a:lnTo>
                    <a:pt x="55" y="131"/>
                  </a:lnTo>
                  <a:lnTo>
                    <a:pt x="65" y="134"/>
                  </a:lnTo>
                  <a:lnTo>
                    <a:pt x="78" y="136"/>
                  </a:lnTo>
                  <a:lnTo>
                    <a:pt x="83" y="136"/>
                  </a:lnTo>
                  <a:lnTo>
                    <a:pt x="90" y="134"/>
                  </a:lnTo>
                  <a:lnTo>
                    <a:pt x="96" y="132"/>
                  </a:lnTo>
                  <a:lnTo>
                    <a:pt x="101" y="130"/>
                  </a:lnTo>
                  <a:lnTo>
                    <a:pt x="108" y="127"/>
                  </a:lnTo>
                  <a:lnTo>
                    <a:pt x="113" y="123"/>
                  </a:lnTo>
                  <a:lnTo>
                    <a:pt x="118" y="119"/>
                  </a:lnTo>
                  <a:lnTo>
                    <a:pt x="122" y="114"/>
                  </a:lnTo>
                  <a:lnTo>
                    <a:pt x="124" y="115"/>
                  </a:lnTo>
                  <a:lnTo>
                    <a:pt x="122" y="130"/>
                  </a:lnTo>
                  <a:lnTo>
                    <a:pt x="112" y="137"/>
                  </a:lnTo>
                  <a:lnTo>
                    <a:pt x="99" y="142"/>
                  </a:lnTo>
                  <a:lnTo>
                    <a:pt x="86" y="146"/>
                  </a:lnTo>
                  <a:lnTo>
                    <a:pt x="72" y="147"/>
                  </a:lnTo>
                  <a:lnTo>
                    <a:pt x="56" y="146"/>
                  </a:lnTo>
                  <a:lnTo>
                    <a:pt x="43" y="142"/>
                  </a:lnTo>
                  <a:lnTo>
                    <a:pt x="30" y="137"/>
                  </a:lnTo>
                  <a:lnTo>
                    <a:pt x="20" y="128"/>
                  </a:lnTo>
                  <a:lnTo>
                    <a:pt x="11" y="118"/>
                  </a:lnTo>
                  <a:lnTo>
                    <a:pt x="4" y="106"/>
                  </a:lnTo>
                  <a:lnTo>
                    <a:pt x="1" y="93"/>
                  </a:lnTo>
                  <a:lnTo>
                    <a:pt x="0" y="78"/>
                  </a:lnTo>
                  <a:lnTo>
                    <a:pt x="2" y="56"/>
                  </a:lnTo>
                  <a:lnTo>
                    <a:pt x="8" y="36"/>
                  </a:lnTo>
                  <a:lnTo>
                    <a:pt x="17" y="21"/>
                  </a:lnTo>
                  <a:lnTo>
                    <a:pt x="30" y="9"/>
                  </a:lnTo>
                  <a:lnTo>
                    <a:pt x="47" y="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59"/>
            <p:cNvSpPr>
              <a:spLocks noEditPoints="1"/>
            </p:cNvSpPr>
            <p:nvPr/>
          </p:nvSpPr>
          <p:spPr bwMode="auto">
            <a:xfrm>
              <a:off x="7107238" y="6491288"/>
              <a:ext cx="49213" cy="58737"/>
            </a:xfrm>
            <a:custGeom>
              <a:avLst/>
              <a:gdLst>
                <a:gd name="T0" fmla="*/ 80 w 125"/>
                <a:gd name="T1" fmla="*/ 71 h 147"/>
                <a:gd name="T2" fmla="*/ 60 w 125"/>
                <a:gd name="T3" fmla="*/ 76 h 147"/>
                <a:gd name="T4" fmla="*/ 40 w 125"/>
                <a:gd name="T5" fmla="*/ 81 h 147"/>
                <a:gd name="T6" fmla="*/ 30 w 125"/>
                <a:gd name="T7" fmla="*/ 88 h 147"/>
                <a:gd name="T8" fmla="*/ 24 w 125"/>
                <a:gd name="T9" fmla="*/ 97 h 147"/>
                <a:gd name="T10" fmla="*/ 23 w 125"/>
                <a:gd name="T11" fmla="*/ 107 h 147"/>
                <a:gd name="T12" fmla="*/ 31 w 125"/>
                <a:gd name="T13" fmla="*/ 129 h 147"/>
                <a:gd name="T14" fmla="*/ 42 w 125"/>
                <a:gd name="T15" fmla="*/ 134 h 147"/>
                <a:gd name="T16" fmla="*/ 60 w 125"/>
                <a:gd name="T17" fmla="*/ 134 h 147"/>
                <a:gd name="T18" fmla="*/ 75 w 125"/>
                <a:gd name="T19" fmla="*/ 125 h 147"/>
                <a:gd name="T20" fmla="*/ 84 w 125"/>
                <a:gd name="T21" fmla="*/ 115 h 147"/>
                <a:gd name="T22" fmla="*/ 59 w 125"/>
                <a:gd name="T23" fmla="*/ 0 h 147"/>
                <a:gd name="T24" fmla="*/ 80 w 125"/>
                <a:gd name="T25" fmla="*/ 3 h 147"/>
                <a:gd name="T26" fmla="*/ 90 w 125"/>
                <a:gd name="T27" fmla="*/ 8 h 147"/>
                <a:gd name="T28" fmla="*/ 99 w 125"/>
                <a:gd name="T29" fmla="*/ 16 h 147"/>
                <a:gd name="T30" fmla="*/ 104 w 125"/>
                <a:gd name="T31" fmla="*/ 26 h 147"/>
                <a:gd name="T32" fmla="*/ 108 w 125"/>
                <a:gd name="T33" fmla="*/ 38 h 147"/>
                <a:gd name="T34" fmla="*/ 108 w 125"/>
                <a:gd name="T35" fmla="*/ 78 h 147"/>
                <a:gd name="T36" fmla="*/ 108 w 125"/>
                <a:gd name="T37" fmla="*/ 121 h 147"/>
                <a:gd name="T38" fmla="*/ 109 w 125"/>
                <a:gd name="T39" fmla="*/ 128 h 147"/>
                <a:gd name="T40" fmla="*/ 112 w 125"/>
                <a:gd name="T41" fmla="*/ 133 h 147"/>
                <a:gd name="T42" fmla="*/ 119 w 125"/>
                <a:gd name="T43" fmla="*/ 136 h 147"/>
                <a:gd name="T44" fmla="*/ 125 w 125"/>
                <a:gd name="T45" fmla="*/ 134 h 147"/>
                <a:gd name="T46" fmla="*/ 121 w 125"/>
                <a:gd name="T47" fmla="*/ 142 h 147"/>
                <a:gd name="T48" fmla="*/ 111 w 125"/>
                <a:gd name="T49" fmla="*/ 143 h 147"/>
                <a:gd name="T50" fmla="*/ 100 w 125"/>
                <a:gd name="T51" fmla="*/ 143 h 147"/>
                <a:gd name="T52" fmla="*/ 91 w 125"/>
                <a:gd name="T53" fmla="*/ 139 h 147"/>
                <a:gd name="T54" fmla="*/ 86 w 125"/>
                <a:gd name="T55" fmla="*/ 131 h 147"/>
                <a:gd name="T56" fmla="*/ 74 w 125"/>
                <a:gd name="T57" fmla="*/ 136 h 147"/>
                <a:gd name="T58" fmla="*/ 53 w 125"/>
                <a:gd name="T59" fmla="*/ 146 h 147"/>
                <a:gd name="T60" fmla="*/ 31 w 125"/>
                <a:gd name="T61" fmla="*/ 147 h 147"/>
                <a:gd name="T62" fmla="*/ 18 w 125"/>
                <a:gd name="T63" fmla="*/ 142 h 147"/>
                <a:gd name="T64" fmla="*/ 6 w 125"/>
                <a:gd name="T65" fmla="*/ 133 h 147"/>
                <a:gd name="T66" fmla="*/ 1 w 125"/>
                <a:gd name="T67" fmla="*/ 122 h 147"/>
                <a:gd name="T68" fmla="*/ 0 w 125"/>
                <a:gd name="T69" fmla="*/ 112 h 147"/>
                <a:gd name="T70" fmla="*/ 4 w 125"/>
                <a:gd name="T71" fmla="*/ 92 h 147"/>
                <a:gd name="T72" fmla="*/ 23 w 125"/>
                <a:gd name="T73" fmla="*/ 76 h 147"/>
                <a:gd name="T74" fmla="*/ 55 w 125"/>
                <a:gd name="T75" fmla="*/ 68 h 147"/>
                <a:gd name="T76" fmla="*/ 72 w 125"/>
                <a:gd name="T77" fmla="*/ 65 h 147"/>
                <a:gd name="T78" fmla="*/ 80 w 125"/>
                <a:gd name="T79" fmla="*/ 62 h 147"/>
                <a:gd name="T80" fmla="*/ 84 w 125"/>
                <a:gd name="T81" fmla="*/ 57 h 147"/>
                <a:gd name="T82" fmla="*/ 85 w 125"/>
                <a:gd name="T83" fmla="*/ 50 h 147"/>
                <a:gd name="T84" fmla="*/ 84 w 125"/>
                <a:gd name="T85" fmla="*/ 35 h 147"/>
                <a:gd name="T86" fmla="*/ 79 w 125"/>
                <a:gd name="T87" fmla="*/ 24 h 147"/>
                <a:gd name="T88" fmla="*/ 68 w 125"/>
                <a:gd name="T89" fmla="*/ 15 h 147"/>
                <a:gd name="T90" fmla="*/ 58 w 125"/>
                <a:gd name="T91" fmla="*/ 13 h 147"/>
                <a:gd name="T92" fmla="*/ 41 w 125"/>
                <a:gd name="T93" fmla="*/ 14 h 147"/>
                <a:gd name="T94" fmla="*/ 24 w 125"/>
                <a:gd name="T95" fmla="*/ 22 h 147"/>
                <a:gd name="T96" fmla="*/ 15 w 125"/>
                <a:gd name="T97" fmla="*/ 33 h 147"/>
                <a:gd name="T98" fmla="*/ 12 w 125"/>
                <a:gd name="T99" fmla="*/ 17 h 147"/>
                <a:gd name="T100" fmla="*/ 37 w 125"/>
                <a:gd name="T101" fmla="*/ 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5" h="147">
                  <a:moveTo>
                    <a:pt x="85" y="70"/>
                  </a:moveTo>
                  <a:lnTo>
                    <a:pt x="80" y="71"/>
                  </a:lnTo>
                  <a:lnTo>
                    <a:pt x="74" y="74"/>
                  </a:lnTo>
                  <a:lnTo>
                    <a:pt x="60" y="76"/>
                  </a:lnTo>
                  <a:lnTo>
                    <a:pt x="47" y="79"/>
                  </a:lnTo>
                  <a:lnTo>
                    <a:pt x="40" y="81"/>
                  </a:lnTo>
                  <a:lnTo>
                    <a:pt x="35" y="85"/>
                  </a:lnTo>
                  <a:lnTo>
                    <a:pt x="30" y="88"/>
                  </a:lnTo>
                  <a:lnTo>
                    <a:pt x="27" y="94"/>
                  </a:lnTo>
                  <a:lnTo>
                    <a:pt x="24" y="97"/>
                  </a:lnTo>
                  <a:lnTo>
                    <a:pt x="24" y="102"/>
                  </a:lnTo>
                  <a:lnTo>
                    <a:pt x="23" y="107"/>
                  </a:lnTo>
                  <a:lnTo>
                    <a:pt x="26" y="120"/>
                  </a:lnTo>
                  <a:lnTo>
                    <a:pt x="31" y="129"/>
                  </a:lnTo>
                  <a:lnTo>
                    <a:pt x="37" y="132"/>
                  </a:lnTo>
                  <a:lnTo>
                    <a:pt x="42" y="134"/>
                  </a:lnTo>
                  <a:lnTo>
                    <a:pt x="49" y="136"/>
                  </a:lnTo>
                  <a:lnTo>
                    <a:pt x="60" y="134"/>
                  </a:lnTo>
                  <a:lnTo>
                    <a:pt x="69" y="129"/>
                  </a:lnTo>
                  <a:lnTo>
                    <a:pt x="75" y="125"/>
                  </a:lnTo>
                  <a:lnTo>
                    <a:pt x="81" y="120"/>
                  </a:lnTo>
                  <a:lnTo>
                    <a:pt x="84" y="115"/>
                  </a:lnTo>
                  <a:lnTo>
                    <a:pt x="85" y="70"/>
                  </a:lnTo>
                  <a:close/>
                  <a:moveTo>
                    <a:pt x="59" y="0"/>
                  </a:moveTo>
                  <a:lnTo>
                    <a:pt x="71" y="0"/>
                  </a:lnTo>
                  <a:lnTo>
                    <a:pt x="80" y="3"/>
                  </a:lnTo>
                  <a:lnTo>
                    <a:pt x="85" y="6"/>
                  </a:lnTo>
                  <a:lnTo>
                    <a:pt x="90" y="8"/>
                  </a:lnTo>
                  <a:lnTo>
                    <a:pt x="94" y="12"/>
                  </a:lnTo>
                  <a:lnTo>
                    <a:pt x="99" y="16"/>
                  </a:lnTo>
                  <a:lnTo>
                    <a:pt x="102" y="21"/>
                  </a:lnTo>
                  <a:lnTo>
                    <a:pt x="104" y="26"/>
                  </a:lnTo>
                  <a:lnTo>
                    <a:pt x="107" y="32"/>
                  </a:lnTo>
                  <a:lnTo>
                    <a:pt x="108" y="38"/>
                  </a:lnTo>
                  <a:lnTo>
                    <a:pt x="108" y="44"/>
                  </a:lnTo>
                  <a:lnTo>
                    <a:pt x="108" y="78"/>
                  </a:lnTo>
                  <a:lnTo>
                    <a:pt x="107" y="113"/>
                  </a:lnTo>
                  <a:lnTo>
                    <a:pt x="108" y="121"/>
                  </a:lnTo>
                  <a:lnTo>
                    <a:pt x="108" y="124"/>
                  </a:lnTo>
                  <a:lnTo>
                    <a:pt x="109" y="128"/>
                  </a:lnTo>
                  <a:lnTo>
                    <a:pt x="110" y="131"/>
                  </a:lnTo>
                  <a:lnTo>
                    <a:pt x="112" y="133"/>
                  </a:lnTo>
                  <a:lnTo>
                    <a:pt x="115" y="134"/>
                  </a:lnTo>
                  <a:lnTo>
                    <a:pt x="119" y="136"/>
                  </a:lnTo>
                  <a:lnTo>
                    <a:pt x="121" y="136"/>
                  </a:lnTo>
                  <a:lnTo>
                    <a:pt x="125" y="134"/>
                  </a:lnTo>
                  <a:lnTo>
                    <a:pt x="125" y="141"/>
                  </a:lnTo>
                  <a:lnTo>
                    <a:pt x="121" y="142"/>
                  </a:lnTo>
                  <a:lnTo>
                    <a:pt x="117" y="143"/>
                  </a:lnTo>
                  <a:lnTo>
                    <a:pt x="111" y="143"/>
                  </a:lnTo>
                  <a:lnTo>
                    <a:pt x="106" y="143"/>
                  </a:lnTo>
                  <a:lnTo>
                    <a:pt x="100" y="143"/>
                  </a:lnTo>
                  <a:lnTo>
                    <a:pt x="95" y="141"/>
                  </a:lnTo>
                  <a:lnTo>
                    <a:pt x="91" y="139"/>
                  </a:lnTo>
                  <a:lnTo>
                    <a:pt x="89" y="136"/>
                  </a:lnTo>
                  <a:lnTo>
                    <a:pt x="86" y="131"/>
                  </a:lnTo>
                  <a:lnTo>
                    <a:pt x="85" y="127"/>
                  </a:lnTo>
                  <a:lnTo>
                    <a:pt x="74" y="136"/>
                  </a:lnTo>
                  <a:lnTo>
                    <a:pt x="64" y="142"/>
                  </a:lnTo>
                  <a:lnTo>
                    <a:pt x="53" y="146"/>
                  </a:lnTo>
                  <a:lnTo>
                    <a:pt x="39" y="147"/>
                  </a:lnTo>
                  <a:lnTo>
                    <a:pt x="31" y="147"/>
                  </a:lnTo>
                  <a:lnTo>
                    <a:pt x="24" y="145"/>
                  </a:lnTo>
                  <a:lnTo>
                    <a:pt x="18" y="142"/>
                  </a:lnTo>
                  <a:lnTo>
                    <a:pt x="11" y="138"/>
                  </a:lnTo>
                  <a:lnTo>
                    <a:pt x="6" y="133"/>
                  </a:lnTo>
                  <a:lnTo>
                    <a:pt x="3" y="127"/>
                  </a:lnTo>
                  <a:lnTo>
                    <a:pt x="1" y="122"/>
                  </a:lnTo>
                  <a:lnTo>
                    <a:pt x="0" y="118"/>
                  </a:lnTo>
                  <a:lnTo>
                    <a:pt x="0" y="112"/>
                  </a:lnTo>
                  <a:lnTo>
                    <a:pt x="1" y="101"/>
                  </a:lnTo>
                  <a:lnTo>
                    <a:pt x="4" y="92"/>
                  </a:lnTo>
                  <a:lnTo>
                    <a:pt x="10" y="84"/>
                  </a:lnTo>
                  <a:lnTo>
                    <a:pt x="23" y="76"/>
                  </a:lnTo>
                  <a:lnTo>
                    <a:pt x="41" y="70"/>
                  </a:lnTo>
                  <a:lnTo>
                    <a:pt x="55" y="68"/>
                  </a:lnTo>
                  <a:lnTo>
                    <a:pt x="66" y="66"/>
                  </a:lnTo>
                  <a:lnTo>
                    <a:pt x="72" y="65"/>
                  </a:lnTo>
                  <a:lnTo>
                    <a:pt x="76" y="63"/>
                  </a:lnTo>
                  <a:lnTo>
                    <a:pt x="80" y="62"/>
                  </a:lnTo>
                  <a:lnTo>
                    <a:pt x="83" y="60"/>
                  </a:lnTo>
                  <a:lnTo>
                    <a:pt x="84" y="57"/>
                  </a:lnTo>
                  <a:lnTo>
                    <a:pt x="85" y="54"/>
                  </a:lnTo>
                  <a:lnTo>
                    <a:pt x="85" y="50"/>
                  </a:lnTo>
                  <a:lnTo>
                    <a:pt x="85" y="43"/>
                  </a:lnTo>
                  <a:lnTo>
                    <a:pt x="84" y="35"/>
                  </a:lnTo>
                  <a:lnTo>
                    <a:pt x="81" y="30"/>
                  </a:lnTo>
                  <a:lnTo>
                    <a:pt x="79" y="24"/>
                  </a:lnTo>
                  <a:lnTo>
                    <a:pt x="74" y="20"/>
                  </a:lnTo>
                  <a:lnTo>
                    <a:pt x="68" y="15"/>
                  </a:lnTo>
                  <a:lnTo>
                    <a:pt x="64" y="14"/>
                  </a:lnTo>
                  <a:lnTo>
                    <a:pt x="58" y="13"/>
                  </a:lnTo>
                  <a:lnTo>
                    <a:pt x="53" y="13"/>
                  </a:lnTo>
                  <a:lnTo>
                    <a:pt x="41" y="14"/>
                  </a:lnTo>
                  <a:lnTo>
                    <a:pt x="30" y="17"/>
                  </a:lnTo>
                  <a:lnTo>
                    <a:pt x="24" y="22"/>
                  </a:lnTo>
                  <a:lnTo>
                    <a:pt x="19" y="26"/>
                  </a:lnTo>
                  <a:lnTo>
                    <a:pt x="15" y="33"/>
                  </a:lnTo>
                  <a:lnTo>
                    <a:pt x="12" y="33"/>
                  </a:lnTo>
                  <a:lnTo>
                    <a:pt x="12" y="17"/>
                  </a:lnTo>
                  <a:lnTo>
                    <a:pt x="24" y="8"/>
                  </a:lnTo>
                  <a:lnTo>
                    <a:pt x="37" y="4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60"/>
            <p:cNvSpPr>
              <a:spLocks/>
            </p:cNvSpPr>
            <p:nvPr/>
          </p:nvSpPr>
          <p:spPr bwMode="auto">
            <a:xfrm>
              <a:off x="7170738" y="6459538"/>
              <a:ext cx="11113" cy="88900"/>
            </a:xfrm>
            <a:custGeom>
              <a:avLst/>
              <a:gdLst>
                <a:gd name="T0" fmla="*/ 0 w 27"/>
                <a:gd name="T1" fmla="*/ 0 h 225"/>
                <a:gd name="T2" fmla="*/ 5 w 27"/>
                <a:gd name="T3" fmla="*/ 0 h 225"/>
                <a:gd name="T4" fmla="*/ 10 w 27"/>
                <a:gd name="T5" fmla="*/ 1 h 225"/>
                <a:gd name="T6" fmla="*/ 13 w 27"/>
                <a:gd name="T7" fmla="*/ 1 h 225"/>
                <a:gd name="T8" fmla="*/ 17 w 27"/>
                <a:gd name="T9" fmla="*/ 1 h 225"/>
                <a:gd name="T10" fmla="*/ 21 w 27"/>
                <a:gd name="T11" fmla="*/ 0 h 225"/>
                <a:gd name="T12" fmla="*/ 27 w 27"/>
                <a:gd name="T13" fmla="*/ 0 h 225"/>
                <a:gd name="T14" fmla="*/ 26 w 27"/>
                <a:gd name="T15" fmla="*/ 8 h 225"/>
                <a:gd name="T16" fmla="*/ 26 w 27"/>
                <a:gd name="T17" fmla="*/ 18 h 225"/>
                <a:gd name="T18" fmla="*/ 24 w 27"/>
                <a:gd name="T19" fmla="*/ 40 h 225"/>
                <a:gd name="T20" fmla="*/ 24 w 27"/>
                <a:gd name="T21" fmla="*/ 63 h 225"/>
                <a:gd name="T22" fmla="*/ 24 w 27"/>
                <a:gd name="T23" fmla="*/ 86 h 225"/>
                <a:gd name="T24" fmla="*/ 24 w 27"/>
                <a:gd name="T25" fmla="*/ 139 h 225"/>
                <a:gd name="T26" fmla="*/ 24 w 27"/>
                <a:gd name="T27" fmla="*/ 161 h 225"/>
                <a:gd name="T28" fmla="*/ 24 w 27"/>
                <a:gd name="T29" fmla="*/ 185 h 225"/>
                <a:gd name="T30" fmla="*/ 26 w 27"/>
                <a:gd name="T31" fmla="*/ 207 h 225"/>
                <a:gd name="T32" fmla="*/ 26 w 27"/>
                <a:gd name="T33" fmla="*/ 217 h 225"/>
                <a:gd name="T34" fmla="*/ 27 w 27"/>
                <a:gd name="T35" fmla="*/ 225 h 225"/>
                <a:gd name="T36" fmla="*/ 13 w 27"/>
                <a:gd name="T37" fmla="*/ 223 h 225"/>
                <a:gd name="T38" fmla="*/ 0 w 27"/>
                <a:gd name="T39" fmla="*/ 225 h 225"/>
                <a:gd name="T40" fmla="*/ 1 w 27"/>
                <a:gd name="T41" fmla="*/ 217 h 225"/>
                <a:gd name="T42" fmla="*/ 1 w 27"/>
                <a:gd name="T43" fmla="*/ 207 h 225"/>
                <a:gd name="T44" fmla="*/ 2 w 27"/>
                <a:gd name="T45" fmla="*/ 185 h 225"/>
                <a:gd name="T46" fmla="*/ 2 w 27"/>
                <a:gd name="T47" fmla="*/ 161 h 225"/>
                <a:gd name="T48" fmla="*/ 2 w 27"/>
                <a:gd name="T49" fmla="*/ 139 h 225"/>
                <a:gd name="T50" fmla="*/ 2 w 27"/>
                <a:gd name="T51" fmla="*/ 86 h 225"/>
                <a:gd name="T52" fmla="*/ 2 w 27"/>
                <a:gd name="T53" fmla="*/ 63 h 225"/>
                <a:gd name="T54" fmla="*/ 2 w 27"/>
                <a:gd name="T55" fmla="*/ 40 h 225"/>
                <a:gd name="T56" fmla="*/ 1 w 27"/>
                <a:gd name="T57" fmla="*/ 18 h 225"/>
                <a:gd name="T58" fmla="*/ 1 w 27"/>
                <a:gd name="T59" fmla="*/ 8 h 225"/>
                <a:gd name="T60" fmla="*/ 0 w 27"/>
                <a:gd name="T61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" h="225">
                  <a:moveTo>
                    <a:pt x="0" y="0"/>
                  </a:moveTo>
                  <a:lnTo>
                    <a:pt x="5" y="0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6" y="8"/>
                  </a:lnTo>
                  <a:lnTo>
                    <a:pt x="26" y="18"/>
                  </a:lnTo>
                  <a:lnTo>
                    <a:pt x="24" y="40"/>
                  </a:lnTo>
                  <a:lnTo>
                    <a:pt x="24" y="63"/>
                  </a:lnTo>
                  <a:lnTo>
                    <a:pt x="24" y="86"/>
                  </a:lnTo>
                  <a:lnTo>
                    <a:pt x="24" y="139"/>
                  </a:lnTo>
                  <a:lnTo>
                    <a:pt x="24" y="161"/>
                  </a:lnTo>
                  <a:lnTo>
                    <a:pt x="24" y="185"/>
                  </a:lnTo>
                  <a:lnTo>
                    <a:pt x="26" y="207"/>
                  </a:lnTo>
                  <a:lnTo>
                    <a:pt x="26" y="217"/>
                  </a:lnTo>
                  <a:lnTo>
                    <a:pt x="27" y="225"/>
                  </a:lnTo>
                  <a:lnTo>
                    <a:pt x="13" y="223"/>
                  </a:lnTo>
                  <a:lnTo>
                    <a:pt x="0" y="225"/>
                  </a:lnTo>
                  <a:lnTo>
                    <a:pt x="1" y="217"/>
                  </a:lnTo>
                  <a:lnTo>
                    <a:pt x="1" y="207"/>
                  </a:lnTo>
                  <a:lnTo>
                    <a:pt x="2" y="185"/>
                  </a:lnTo>
                  <a:lnTo>
                    <a:pt x="2" y="161"/>
                  </a:lnTo>
                  <a:lnTo>
                    <a:pt x="2" y="139"/>
                  </a:lnTo>
                  <a:lnTo>
                    <a:pt x="2" y="86"/>
                  </a:lnTo>
                  <a:lnTo>
                    <a:pt x="2" y="63"/>
                  </a:lnTo>
                  <a:lnTo>
                    <a:pt x="2" y="40"/>
                  </a:lnTo>
                  <a:lnTo>
                    <a:pt x="1" y="18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61"/>
            <p:cNvSpPr>
              <a:spLocks/>
            </p:cNvSpPr>
            <p:nvPr/>
          </p:nvSpPr>
          <p:spPr bwMode="auto">
            <a:xfrm>
              <a:off x="7192963" y="6477000"/>
              <a:ext cx="30163" cy="73025"/>
            </a:xfrm>
            <a:custGeom>
              <a:avLst/>
              <a:gdLst>
                <a:gd name="T0" fmla="*/ 43 w 78"/>
                <a:gd name="T1" fmla="*/ 0 h 184"/>
                <a:gd name="T2" fmla="*/ 45 w 78"/>
                <a:gd name="T3" fmla="*/ 0 h 184"/>
                <a:gd name="T4" fmla="*/ 43 w 78"/>
                <a:gd name="T5" fmla="*/ 23 h 184"/>
                <a:gd name="T6" fmla="*/ 42 w 78"/>
                <a:gd name="T7" fmla="*/ 44 h 184"/>
                <a:gd name="T8" fmla="*/ 45 w 78"/>
                <a:gd name="T9" fmla="*/ 44 h 184"/>
                <a:gd name="T10" fmla="*/ 50 w 78"/>
                <a:gd name="T11" fmla="*/ 44 h 184"/>
                <a:gd name="T12" fmla="*/ 54 w 78"/>
                <a:gd name="T13" fmla="*/ 44 h 184"/>
                <a:gd name="T14" fmla="*/ 73 w 78"/>
                <a:gd name="T15" fmla="*/ 43 h 184"/>
                <a:gd name="T16" fmla="*/ 73 w 78"/>
                <a:gd name="T17" fmla="*/ 44 h 184"/>
                <a:gd name="T18" fmla="*/ 73 w 78"/>
                <a:gd name="T19" fmla="*/ 46 h 184"/>
                <a:gd name="T20" fmla="*/ 73 w 78"/>
                <a:gd name="T21" fmla="*/ 53 h 184"/>
                <a:gd name="T22" fmla="*/ 73 w 78"/>
                <a:gd name="T23" fmla="*/ 54 h 184"/>
                <a:gd name="T24" fmla="*/ 73 w 78"/>
                <a:gd name="T25" fmla="*/ 55 h 184"/>
                <a:gd name="T26" fmla="*/ 65 w 78"/>
                <a:gd name="T27" fmla="*/ 55 h 184"/>
                <a:gd name="T28" fmla="*/ 56 w 78"/>
                <a:gd name="T29" fmla="*/ 55 h 184"/>
                <a:gd name="T30" fmla="*/ 42 w 78"/>
                <a:gd name="T31" fmla="*/ 55 h 184"/>
                <a:gd name="T32" fmla="*/ 42 w 78"/>
                <a:gd name="T33" fmla="*/ 57 h 184"/>
                <a:gd name="T34" fmla="*/ 42 w 78"/>
                <a:gd name="T35" fmla="*/ 60 h 184"/>
                <a:gd name="T36" fmla="*/ 42 w 78"/>
                <a:gd name="T37" fmla="*/ 64 h 184"/>
                <a:gd name="T38" fmla="*/ 41 w 78"/>
                <a:gd name="T39" fmla="*/ 85 h 184"/>
                <a:gd name="T40" fmla="*/ 41 w 78"/>
                <a:gd name="T41" fmla="*/ 108 h 184"/>
                <a:gd name="T42" fmla="*/ 41 w 78"/>
                <a:gd name="T43" fmla="*/ 131 h 184"/>
                <a:gd name="T44" fmla="*/ 41 w 78"/>
                <a:gd name="T45" fmla="*/ 147 h 184"/>
                <a:gd name="T46" fmla="*/ 42 w 78"/>
                <a:gd name="T47" fmla="*/ 155 h 184"/>
                <a:gd name="T48" fmla="*/ 44 w 78"/>
                <a:gd name="T49" fmla="*/ 161 h 184"/>
                <a:gd name="T50" fmla="*/ 45 w 78"/>
                <a:gd name="T51" fmla="*/ 166 h 184"/>
                <a:gd name="T52" fmla="*/ 47 w 78"/>
                <a:gd name="T53" fmla="*/ 169 h 184"/>
                <a:gd name="T54" fmla="*/ 51 w 78"/>
                <a:gd name="T55" fmla="*/ 171 h 184"/>
                <a:gd name="T56" fmla="*/ 54 w 78"/>
                <a:gd name="T57" fmla="*/ 174 h 184"/>
                <a:gd name="T58" fmla="*/ 59 w 78"/>
                <a:gd name="T59" fmla="*/ 175 h 184"/>
                <a:gd name="T60" fmla="*/ 64 w 78"/>
                <a:gd name="T61" fmla="*/ 176 h 184"/>
                <a:gd name="T62" fmla="*/ 68 w 78"/>
                <a:gd name="T63" fmla="*/ 176 h 184"/>
                <a:gd name="T64" fmla="*/ 71 w 78"/>
                <a:gd name="T65" fmla="*/ 175 h 184"/>
                <a:gd name="T66" fmla="*/ 74 w 78"/>
                <a:gd name="T67" fmla="*/ 175 h 184"/>
                <a:gd name="T68" fmla="*/ 78 w 78"/>
                <a:gd name="T69" fmla="*/ 174 h 184"/>
                <a:gd name="T70" fmla="*/ 78 w 78"/>
                <a:gd name="T71" fmla="*/ 180 h 184"/>
                <a:gd name="T72" fmla="*/ 72 w 78"/>
                <a:gd name="T73" fmla="*/ 182 h 184"/>
                <a:gd name="T74" fmla="*/ 67 w 78"/>
                <a:gd name="T75" fmla="*/ 183 h 184"/>
                <a:gd name="T76" fmla="*/ 61 w 78"/>
                <a:gd name="T77" fmla="*/ 184 h 184"/>
                <a:gd name="T78" fmla="*/ 55 w 78"/>
                <a:gd name="T79" fmla="*/ 184 h 184"/>
                <a:gd name="T80" fmla="*/ 43 w 78"/>
                <a:gd name="T81" fmla="*/ 183 h 184"/>
                <a:gd name="T82" fmla="*/ 34 w 78"/>
                <a:gd name="T83" fmla="*/ 180 h 184"/>
                <a:gd name="T84" fmla="*/ 27 w 78"/>
                <a:gd name="T85" fmla="*/ 175 h 184"/>
                <a:gd name="T86" fmla="*/ 20 w 78"/>
                <a:gd name="T87" fmla="*/ 164 h 184"/>
                <a:gd name="T88" fmla="*/ 18 w 78"/>
                <a:gd name="T89" fmla="*/ 148 h 184"/>
                <a:gd name="T90" fmla="*/ 18 w 78"/>
                <a:gd name="T91" fmla="*/ 140 h 184"/>
                <a:gd name="T92" fmla="*/ 18 w 78"/>
                <a:gd name="T93" fmla="*/ 131 h 184"/>
                <a:gd name="T94" fmla="*/ 19 w 78"/>
                <a:gd name="T95" fmla="*/ 109 h 184"/>
                <a:gd name="T96" fmla="*/ 20 w 78"/>
                <a:gd name="T97" fmla="*/ 86 h 184"/>
                <a:gd name="T98" fmla="*/ 20 w 78"/>
                <a:gd name="T99" fmla="*/ 55 h 184"/>
                <a:gd name="T100" fmla="*/ 11 w 78"/>
                <a:gd name="T101" fmla="*/ 55 h 184"/>
                <a:gd name="T102" fmla="*/ 6 w 78"/>
                <a:gd name="T103" fmla="*/ 55 h 184"/>
                <a:gd name="T104" fmla="*/ 0 w 78"/>
                <a:gd name="T105" fmla="*/ 55 h 184"/>
                <a:gd name="T106" fmla="*/ 0 w 78"/>
                <a:gd name="T107" fmla="*/ 52 h 184"/>
                <a:gd name="T108" fmla="*/ 1 w 78"/>
                <a:gd name="T109" fmla="*/ 49 h 184"/>
                <a:gd name="T110" fmla="*/ 0 w 78"/>
                <a:gd name="T111" fmla="*/ 46 h 184"/>
                <a:gd name="T112" fmla="*/ 0 w 78"/>
                <a:gd name="T113" fmla="*/ 43 h 184"/>
                <a:gd name="T114" fmla="*/ 11 w 78"/>
                <a:gd name="T115" fmla="*/ 44 h 184"/>
                <a:gd name="T116" fmla="*/ 19 w 78"/>
                <a:gd name="T117" fmla="*/ 44 h 184"/>
                <a:gd name="T118" fmla="*/ 19 w 78"/>
                <a:gd name="T119" fmla="*/ 37 h 184"/>
                <a:gd name="T120" fmla="*/ 19 w 78"/>
                <a:gd name="T121" fmla="*/ 28 h 184"/>
                <a:gd name="T122" fmla="*/ 18 w 78"/>
                <a:gd name="T123" fmla="*/ 10 h 184"/>
                <a:gd name="T124" fmla="*/ 43 w 78"/>
                <a:gd name="T12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84">
                  <a:moveTo>
                    <a:pt x="43" y="0"/>
                  </a:moveTo>
                  <a:lnTo>
                    <a:pt x="45" y="0"/>
                  </a:lnTo>
                  <a:lnTo>
                    <a:pt x="43" y="23"/>
                  </a:lnTo>
                  <a:lnTo>
                    <a:pt x="42" y="44"/>
                  </a:lnTo>
                  <a:lnTo>
                    <a:pt x="45" y="44"/>
                  </a:lnTo>
                  <a:lnTo>
                    <a:pt x="50" y="44"/>
                  </a:lnTo>
                  <a:lnTo>
                    <a:pt x="54" y="44"/>
                  </a:lnTo>
                  <a:lnTo>
                    <a:pt x="73" y="43"/>
                  </a:lnTo>
                  <a:lnTo>
                    <a:pt x="73" y="44"/>
                  </a:lnTo>
                  <a:lnTo>
                    <a:pt x="73" y="46"/>
                  </a:lnTo>
                  <a:lnTo>
                    <a:pt x="73" y="53"/>
                  </a:lnTo>
                  <a:lnTo>
                    <a:pt x="73" y="54"/>
                  </a:lnTo>
                  <a:lnTo>
                    <a:pt x="73" y="55"/>
                  </a:lnTo>
                  <a:lnTo>
                    <a:pt x="65" y="55"/>
                  </a:lnTo>
                  <a:lnTo>
                    <a:pt x="56" y="55"/>
                  </a:lnTo>
                  <a:lnTo>
                    <a:pt x="42" y="55"/>
                  </a:lnTo>
                  <a:lnTo>
                    <a:pt x="42" y="57"/>
                  </a:lnTo>
                  <a:lnTo>
                    <a:pt x="42" y="60"/>
                  </a:lnTo>
                  <a:lnTo>
                    <a:pt x="42" y="64"/>
                  </a:lnTo>
                  <a:lnTo>
                    <a:pt x="41" y="85"/>
                  </a:lnTo>
                  <a:lnTo>
                    <a:pt x="41" y="108"/>
                  </a:lnTo>
                  <a:lnTo>
                    <a:pt x="41" y="131"/>
                  </a:lnTo>
                  <a:lnTo>
                    <a:pt x="41" y="147"/>
                  </a:lnTo>
                  <a:lnTo>
                    <a:pt x="42" y="155"/>
                  </a:lnTo>
                  <a:lnTo>
                    <a:pt x="44" y="161"/>
                  </a:lnTo>
                  <a:lnTo>
                    <a:pt x="45" y="166"/>
                  </a:lnTo>
                  <a:lnTo>
                    <a:pt x="47" y="169"/>
                  </a:lnTo>
                  <a:lnTo>
                    <a:pt x="51" y="171"/>
                  </a:lnTo>
                  <a:lnTo>
                    <a:pt x="54" y="174"/>
                  </a:lnTo>
                  <a:lnTo>
                    <a:pt x="59" y="175"/>
                  </a:lnTo>
                  <a:lnTo>
                    <a:pt x="64" y="176"/>
                  </a:lnTo>
                  <a:lnTo>
                    <a:pt x="68" y="176"/>
                  </a:lnTo>
                  <a:lnTo>
                    <a:pt x="71" y="175"/>
                  </a:lnTo>
                  <a:lnTo>
                    <a:pt x="74" y="175"/>
                  </a:lnTo>
                  <a:lnTo>
                    <a:pt x="78" y="174"/>
                  </a:lnTo>
                  <a:lnTo>
                    <a:pt x="78" y="180"/>
                  </a:lnTo>
                  <a:lnTo>
                    <a:pt x="72" y="182"/>
                  </a:lnTo>
                  <a:lnTo>
                    <a:pt x="67" y="183"/>
                  </a:lnTo>
                  <a:lnTo>
                    <a:pt x="61" y="184"/>
                  </a:lnTo>
                  <a:lnTo>
                    <a:pt x="55" y="184"/>
                  </a:lnTo>
                  <a:lnTo>
                    <a:pt x="43" y="183"/>
                  </a:lnTo>
                  <a:lnTo>
                    <a:pt x="34" y="180"/>
                  </a:lnTo>
                  <a:lnTo>
                    <a:pt x="27" y="175"/>
                  </a:lnTo>
                  <a:lnTo>
                    <a:pt x="20" y="164"/>
                  </a:lnTo>
                  <a:lnTo>
                    <a:pt x="18" y="148"/>
                  </a:lnTo>
                  <a:lnTo>
                    <a:pt x="18" y="140"/>
                  </a:lnTo>
                  <a:lnTo>
                    <a:pt x="18" y="131"/>
                  </a:lnTo>
                  <a:lnTo>
                    <a:pt x="19" y="109"/>
                  </a:lnTo>
                  <a:lnTo>
                    <a:pt x="20" y="86"/>
                  </a:lnTo>
                  <a:lnTo>
                    <a:pt x="20" y="55"/>
                  </a:lnTo>
                  <a:lnTo>
                    <a:pt x="11" y="55"/>
                  </a:lnTo>
                  <a:lnTo>
                    <a:pt x="6" y="55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1" y="49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11" y="44"/>
                  </a:lnTo>
                  <a:lnTo>
                    <a:pt x="19" y="44"/>
                  </a:lnTo>
                  <a:lnTo>
                    <a:pt x="19" y="37"/>
                  </a:lnTo>
                  <a:lnTo>
                    <a:pt x="19" y="28"/>
                  </a:lnTo>
                  <a:lnTo>
                    <a:pt x="18" y="1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62"/>
            <p:cNvSpPr>
              <a:spLocks/>
            </p:cNvSpPr>
            <p:nvPr/>
          </p:nvSpPr>
          <p:spPr bwMode="auto">
            <a:xfrm>
              <a:off x="7231063" y="6459538"/>
              <a:ext cx="47625" cy="88900"/>
            </a:xfrm>
            <a:custGeom>
              <a:avLst/>
              <a:gdLst>
                <a:gd name="T0" fmla="*/ 4 w 121"/>
                <a:gd name="T1" fmla="*/ 0 h 225"/>
                <a:gd name="T2" fmla="*/ 14 w 121"/>
                <a:gd name="T3" fmla="*/ 1 h 225"/>
                <a:gd name="T4" fmla="*/ 21 w 121"/>
                <a:gd name="T5" fmla="*/ 0 h 225"/>
                <a:gd name="T6" fmla="*/ 26 w 121"/>
                <a:gd name="T7" fmla="*/ 8 h 225"/>
                <a:gd name="T8" fmla="*/ 25 w 121"/>
                <a:gd name="T9" fmla="*/ 40 h 225"/>
                <a:gd name="T10" fmla="*/ 24 w 121"/>
                <a:gd name="T11" fmla="*/ 84 h 225"/>
                <a:gd name="T12" fmla="*/ 25 w 121"/>
                <a:gd name="T13" fmla="*/ 106 h 225"/>
                <a:gd name="T14" fmla="*/ 45 w 121"/>
                <a:gd name="T15" fmla="*/ 87 h 225"/>
                <a:gd name="T16" fmla="*/ 72 w 121"/>
                <a:gd name="T17" fmla="*/ 80 h 225"/>
                <a:gd name="T18" fmla="*/ 89 w 121"/>
                <a:gd name="T19" fmla="*/ 83 h 225"/>
                <a:gd name="T20" fmla="*/ 100 w 121"/>
                <a:gd name="T21" fmla="*/ 87 h 225"/>
                <a:gd name="T22" fmla="*/ 109 w 121"/>
                <a:gd name="T23" fmla="*/ 95 h 225"/>
                <a:gd name="T24" fmla="*/ 116 w 121"/>
                <a:gd name="T25" fmla="*/ 106 h 225"/>
                <a:gd name="T26" fmla="*/ 121 w 121"/>
                <a:gd name="T27" fmla="*/ 132 h 225"/>
                <a:gd name="T28" fmla="*/ 119 w 121"/>
                <a:gd name="T29" fmla="*/ 186 h 225"/>
                <a:gd name="T30" fmla="*/ 119 w 121"/>
                <a:gd name="T31" fmla="*/ 216 h 225"/>
                <a:gd name="T32" fmla="*/ 114 w 121"/>
                <a:gd name="T33" fmla="*/ 223 h 225"/>
                <a:gd name="T34" fmla="*/ 95 w 121"/>
                <a:gd name="T35" fmla="*/ 225 h 225"/>
                <a:gd name="T36" fmla="*/ 97 w 121"/>
                <a:gd name="T37" fmla="*/ 159 h 225"/>
                <a:gd name="T38" fmla="*/ 96 w 121"/>
                <a:gd name="T39" fmla="*/ 127 h 225"/>
                <a:gd name="T40" fmla="*/ 88 w 121"/>
                <a:gd name="T41" fmla="*/ 107 h 225"/>
                <a:gd name="T42" fmla="*/ 64 w 121"/>
                <a:gd name="T43" fmla="*/ 95 h 225"/>
                <a:gd name="T44" fmla="*/ 42 w 121"/>
                <a:gd name="T45" fmla="*/ 101 h 225"/>
                <a:gd name="T46" fmla="*/ 28 w 121"/>
                <a:gd name="T47" fmla="*/ 118 h 225"/>
                <a:gd name="T48" fmla="*/ 24 w 121"/>
                <a:gd name="T49" fmla="*/ 145 h 225"/>
                <a:gd name="T50" fmla="*/ 25 w 121"/>
                <a:gd name="T51" fmla="*/ 185 h 225"/>
                <a:gd name="T52" fmla="*/ 26 w 121"/>
                <a:gd name="T53" fmla="*/ 217 h 225"/>
                <a:gd name="T54" fmla="*/ 14 w 121"/>
                <a:gd name="T55" fmla="*/ 223 h 225"/>
                <a:gd name="T56" fmla="*/ 0 w 121"/>
                <a:gd name="T57" fmla="*/ 217 h 225"/>
                <a:gd name="T58" fmla="*/ 1 w 121"/>
                <a:gd name="T59" fmla="*/ 185 h 225"/>
                <a:gd name="T60" fmla="*/ 2 w 121"/>
                <a:gd name="T61" fmla="*/ 139 h 225"/>
                <a:gd name="T62" fmla="*/ 2 w 121"/>
                <a:gd name="T63" fmla="*/ 63 h 225"/>
                <a:gd name="T64" fmla="*/ 1 w 121"/>
                <a:gd name="T65" fmla="*/ 18 h 225"/>
                <a:gd name="T66" fmla="*/ 0 w 121"/>
                <a:gd name="T6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1" h="225">
                  <a:moveTo>
                    <a:pt x="0" y="0"/>
                  </a:moveTo>
                  <a:lnTo>
                    <a:pt x="4" y="0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6" y="8"/>
                  </a:lnTo>
                  <a:lnTo>
                    <a:pt x="26" y="17"/>
                  </a:lnTo>
                  <a:lnTo>
                    <a:pt x="25" y="40"/>
                  </a:lnTo>
                  <a:lnTo>
                    <a:pt x="25" y="62"/>
                  </a:lnTo>
                  <a:lnTo>
                    <a:pt x="24" y="84"/>
                  </a:lnTo>
                  <a:lnTo>
                    <a:pt x="24" y="106"/>
                  </a:lnTo>
                  <a:lnTo>
                    <a:pt x="25" y="106"/>
                  </a:lnTo>
                  <a:lnTo>
                    <a:pt x="34" y="95"/>
                  </a:lnTo>
                  <a:lnTo>
                    <a:pt x="45" y="87"/>
                  </a:lnTo>
                  <a:lnTo>
                    <a:pt x="57" y="81"/>
                  </a:lnTo>
                  <a:lnTo>
                    <a:pt x="72" y="80"/>
                  </a:lnTo>
                  <a:lnTo>
                    <a:pt x="81" y="80"/>
                  </a:lnTo>
                  <a:lnTo>
                    <a:pt x="89" y="83"/>
                  </a:lnTo>
                  <a:lnTo>
                    <a:pt x="95" y="84"/>
                  </a:lnTo>
                  <a:lnTo>
                    <a:pt x="100" y="87"/>
                  </a:lnTo>
                  <a:lnTo>
                    <a:pt x="105" y="90"/>
                  </a:lnTo>
                  <a:lnTo>
                    <a:pt x="109" y="95"/>
                  </a:lnTo>
                  <a:lnTo>
                    <a:pt x="113" y="101"/>
                  </a:lnTo>
                  <a:lnTo>
                    <a:pt x="116" y="106"/>
                  </a:lnTo>
                  <a:lnTo>
                    <a:pt x="119" y="118"/>
                  </a:lnTo>
                  <a:lnTo>
                    <a:pt x="121" y="132"/>
                  </a:lnTo>
                  <a:lnTo>
                    <a:pt x="119" y="158"/>
                  </a:lnTo>
                  <a:lnTo>
                    <a:pt x="119" y="186"/>
                  </a:lnTo>
                  <a:lnTo>
                    <a:pt x="119" y="207"/>
                  </a:lnTo>
                  <a:lnTo>
                    <a:pt x="119" y="216"/>
                  </a:lnTo>
                  <a:lnTo>
                    <a:pt x="119" y="225"/>
                  </a:lnTo>
                  <a:lnTo>
                    <a:pt x="114" y="223"/>
                  </a:lnTo>
                  <a:lnTo>
                    <a:pt x="107" y="223"/>
                  </a:lnTo>
                  <a:lnTo>
                    <a:pt x="95" y="225"/>
                  </a:lnTo>
                  <a:lnTo>
                    <a:pt x="96" y="192"/>
                  </a:lnTo>
                  <a:lnTo>
                    <a:pt x="97" y="159"/>
                  </a:lnTo>
                  <a:lnTo>
                    <a:pt x="97" y="140"/>
                  </a:lnTo>
                  <a:lnTo>
                    <a:pt x="96" y="127"/>
                  </a:lnTo>
                  <a:lnTo>
                    <a:pt x="92" y="115"/>
                  </a:lnTo>
                  <a:lnTo>
                    <a:pt x="88" y="107"/>
                  </a:lnTo>
                  <a:lnTo>
                    <a:pt x="78" y="98"/>
                  </a:lnTo>
                  <a:lnTo>
                    <a:pt x="64" y="95"/>
                  </a:lnTo>
                  <a:lnTo>
                    <a:pt x="52" y="97"/>
                  </a:lnTo>
                  <a:lnTo>
                    <a:pt x="42" y="101"/>
                  </a:lnTo>
                  <a:lnTo>
                    <a:pt x="34" y="109"/>
                  </a:lnTo>
                  <a:lnTo>
                    <a:pt x="28" y="118"/>
                  </a:lnTo>
                  <a:lnTo>
                    <a:pt x="25" y="130"/>
                  </a:lnTo>
                  <a:lnTo>
                    <a:pt x="24" y="145"/>
                  </a:lnTo>
                  <a:lnTo>
                    <a:pt x="25" y="164"/>
                  </a:lnTo>
                  <a:lnTo>
                    <a:pt x="25" y="185"/>
                  </a:lnTo>
                  <a:lnTo>
                    <a:pt x="26" y="208"/>
                  </a:lnTo>
                  <a:lnTo>
                    <a:pt x="26" y="217"/>
                  </a:lnTo>
                  <a:lnTo>
                    <a:pt x="27" y="225"/>
                  </a:lnTo>
                  <a:lnTo>
                    <a:pt x="14" y="223"/>
                  </a:lnTo>
                  <a:lnTo>
                    <a:pt x="0" y="225"/>
                  </a:lnTo>
                  <a:lnTo>
                    <a:pt x="0" y="217"/>
                  </a:lnTo>
                  <a:lnTo>
                    <a:pt x="1" y="207"/>
                  </a:lnTo>
                  <a:lnTo>
                    <a:pt x="1" y="185"/>
                  </a:lnTo>
                  <a:lnTo>
                    <a:pt x="2" y="161"/>
                  </a:lnTo>
                  <a:lnTo>
                    <a:pt x="2" y="139"/>
                  </a:lnTo>
                  <a:lnTo>
                    <a:pt x="2" y="86"/>
                  </a:lnTo>
                  <a:lnTo>
                    <a:pt x="2" y="63"/>
                  </a:lnTo>
                  <a:lnTo>
                    <a:pt x="1" y="40"/>
                  </a:lnTo>
                  <a:lnTo>
                    <a:pt x="1" y="1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63"/>
            <p:cNvSpPr>
              <a:spLocks/>
            </p:cNvSpPr>
            <p:nvPr/>
          </p:nvSpPr>
          <p:spPr bwMode="auto">
            <a:xfrm>
              <a:off x="7323138" y="6465888"/>
              <a:ext cx="49213" cy="84137"/>
            </a:xfrm>
            <a:custGeom>
              <a:avLst/>
              <a:gdLst>
                <a:gd name="T0" fmla="*/ 83 w 123"/>
                <a:gd name="T1" fmla="*/ 1 h 212"/>
                <a:gd name="T2" fmla="*/ 105 w 123"/>
                <a:gd name="T3" fmla="*/ 8 h 212"/>
                <a:gd name="T4" fmla="*/ 112 w 123"/>
                <a:gd name="T5" fmla="*/ 19 h 212"/>
                <a:gd name="T6" fmla="*/ 108 w 123"/>
                <a:gd name="T7" fmla="*/ 31 h 212"/>
                <a:gd name="T8" fmla="*/ 103 w 123"/>
                <a:gd name="T9" fmla="*/ 38 h 212"/>
                <a:gd name="T10" fmla="*/ 98 w 123"/>
                <a:gd name="T11" fmla="*/ 29 h 212"/>
                <a:gd name="T12" fmla="*/ 91 w 123"/>
                <a:gd name="T13" fmla="*/ 20 h 212"/>
                <a:gd name="T14" fmla="*/ 81 w 123"/>
                <a:gd name="T15" fmla="*/ 14 h 212"/>
                <a:gd name="T16" fmla="*/ 72 w 123"/>
                <a:gd name="T17" fmla="*/ 11 h 212"/>
                <a:gd name="T18" fmla="*/ 60 w 123"/>
                <a:gd name="T19" fmla="*/ 11 h 212"/>
                <a:gd name="T20" fmla="*/ 45 w 123"/>
                <a:gd name="T21" fmla="*/ 17 h 212"/>
                <a:gd name="T22" fmla="*/ 35 w 123"/>
                <a:gd name="T23" fmla="*/ 27 h 212"/>
                <a:gd name="T24" fmla="*/ 29 w 123"/>
                <a:gd name="T25" fmla="*/ 41 h 212"/>
                <a:gd name="T26" fmla="*/ 31 w 123"/>
                <a:gd name="T27" fmla="*/ 60 h 212"/>
                <a:gd name="T28" fmla="*/ 41 w 123"/>
                <a:gd name="T29" fmla="*/ 74 h 212"/>
                <a:gd name="T30" fmla="*/ 53 w 123"/>
                <a:gd name="T31" fmla="*/ 84 h 212"/>
                <a:gd name="T32" fmla="*/ 98 w 123"/>
                <a:gd name="T33" fmla="*/ 104 h 212"/>
                <a:gd name="T34" fmla="*/ 111 w 123"/>
                <a:gd name="T35" fmla="*/ 114 h 212"/>
                <a:gd name="T36" fmla="*/ 121 w 123"/>
                <a:gd name="T37" fmla="*/ 131 h 212"/>
                <a:gd name="T38" fmla="*/ 122 w 123"/>
                <a:gd name="T39" fmla="*/ 159 h 212"/>
                <a:gd name="T40" fmla="*/ 112 w 123"/>
                <a:gd name="T41" fmla="*/ 184 h 212"/>
                <a:gd name="T42" fmla="*/ 93 w 123"/>
                <a:gd name="T43" fmla="*/ 201 h 212"/>
                <a:gd name="T44" fmla="*/ 67 w 123"/>
                <a:gd name="T45" fmla="*/ 211 h 212"/>
                <a:gd name="T46" fmla="*/ 33 w 123"/>
                <a:gd name="T47" fmla="*/ 211 h 212"/>
                <a:gd name="T48" fmla="*/ 9 w 123"/>
                <a:gd name="T49" fmla="*/ 202 h 212"/>
                <a:gd name="T50" fmla="*/ 2 w 123"/>
                <a:gd name="T51" fmla="*/ 189 h 212"/>
                <a:gd name="T52" fmla="*/ 6 w 123"/>
                <a:gd name="T53" fmla="*/ 177 h 212"/>
                <a:gd name="T54" fmla="*/ 10 w 123"/>
                <a:gd name="T55" fmla="*/ 169 h 212"/>
                <a:gd name="T56" fmla="*/ 16 w 123"/>
                <a:gd name="T57" fmla="*/ 180 h 212"/>
                <a:gd name="T58" fmla="*/ 26 w 123"/>
                <a:gd name="T59" fmla="*/ 191 h 212"/>
                <a:gd name="T60" fmla="*/ 40 w 123"/>
                <a:gd name="T61" fmla="*/ 197 h 212"/>
                <a:gd name="T62" fmla="*/ 51 w 123"/>
                <a:gd name="T63" fmla="*/ 201 h 212"/>
                <a:gd name="T64" fmla="*/ 63 w 123"/>
                <a:gd name="T65" fmla="*/ 200 h 212"/>
                <a:gd name="T66" fmla="*/ 74 w 123"/>
                <a:gd name="T67" fmla="*/ 197 h 212"/>
                <a:gd name="T68" fmla="*/ 83 w 123"/>
                <a:gd name="T69" fmla="*/ 192 h 212"/>
                <a:gd name="T70" fmla="*/ 91 w 123"/>
                <a:gd name="T71" fmla="*/ 184 h 212"/>
                <a:gd name="T72" fmla="*/ 96 w 123"/>
                <a:gd name="T73" fmla="*/ 174 h 212"/>
                <a:gd name="T74" fmla="*/ 99 w 123"/>
                <a:gd name="T75" fmla="*/ 158 h 212"/>
                <a:gd name="T76" fmla="*/ 93 w 123"/>
                <a:gd name="T77" fmla="*/ 135 h 212"/>
                <a:gd name="T78" fmla="*/ 81 w 123"/>
                <a:gd name="T79" fmla="*/ 126 h 212"/>
                <a:gd name="T80" fmla="*/ 53 w 123"/>
                <a:gd name="T81" fmla="*/ 113 h 212"/>
                <a:gd name="T82" fmla="*/ 24 w 123"/>
                <a:gd name="T83" fmla="*/ 96 h 212"/>
                <a:gd name="T84" fmla="*/ 12 w 123"/>
                <a:gd name="T85" fmla="*/ 85 h 212"/>
                <a:gd name="T86" fmla="*/ 6 w 123"/>
                <a:gd name="T87" fmla="*/ 56 h 212"/>
                <a:gd name="T88" fmla="*/ 10 w 123"/>
                <a:gd name="T89" fmla="*/ 34 h 212"/>
                <a:gd name="T90" fmla="*/ 18 w 123"/>
                <a:gd name="T91" fmla="*/ 22 h 212"/>
                <a:gd name="T92" fmla="*/ 33 w 123"/>
                <a:gd name="T93" fmla="*/ 9 h 212"/>
                <a:gd name="T94" fmla="*/ 56 w 123"/>
                <a:gd name="T95" fmla="*/ 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" h="212">
                  <a:moveTo>
                    <a:pt x="70" y="0"/>
                  </a:moveTo>
                  <a:lnTo>
                    <a:pt x="83" y="1"/>
                  </a:lnTo>
                  <a:lnTo>
                    <a:pt x="95" y="3"/>
                  </a:lnTo>
                  <a:lnTo>
                    <a:pt x="105" y="8"/>
                  </a:lnTo>
                  <a:lnTo>
                    <a:pt x="114" y="14"/>
                  </a:lnTo>
                  <a:lnTo>
                    <a:pt x="112" y="19"/>
                  </a:lnTo>
                  <a:lnTo>
                    <a:pt x="109" y="25"/>
                  </a:lnTo>
                  <a:lnTo>
                    <a:pt x="108" y="31"/>
                  </a:lnTo>
                  <a:lnTo>
                    <a:pt x="106" y="38"/>
                  </a:lnTo>
                  <a:lnTo>
                    <a:pt x="103" y="38"/>
                  </a:lnTo>
                  <a:lnTo>
                    <a:pt x="100" y="35"/>
                  </a:lnTo>
                  <a:lnTo>
                    <a:pt x="98" y="29"/>
                  </a:lnTo>
                  <a:lnTo>
                    <a:pt x="96" y="25"/>
                  </a:lnTo>
                  <a:lnTo>
                    <a:pt x="91" y="20"/>
                  </a:lnTo>
                  <a:lnTo>
                    <a:pt x="87" y="17"/>
                  </a:lnTo>
                  <a:lnTo>
                    <a:pt x="81" y="14"/>
                  </a:lnTo>
                  <a:lnTo>
                    <a:pt x="78" y="12"/>
                  </a:lnTo>
                  <a:lnTo>
                    <a:pt x="72" y="11"/>
                  </a:lnTo>
                  <a:lnTo>
                    <a:pt x="68" y="11"/>
                  </a:lnTo>
                  <a:lnTo>
                    <a:pt x="60" y="11"/>
                  </a:lnTo>
                  <a:lnTo>
                    <a:pt x="52" y="14"/>
                  </a:lnTo>
                  <a:lnTo>
                    <a:pt x="45" y="17"/>
                  </a:lnTo>
                  <a:lnTo>
                    <a:pt x="40" y="22"/>
                  </a:lnTo>
                  <a:lnTo>
                    <a:pt x="35" y="27"/>
                  </a:lnTo>
                  <a:lnTo>
                    <a:pt x="32" y="33"/>
                  </a:lnTo>
                  <a:lnTo>
                    <a:pt x="29" y="41"/>
                  </a:lnTo>
                  <a:lnTo>
                    <a:pt x="29" y="47"/>
                  </a:lnTo>
                  <a:lnTo>
                    <a:pt x="31" y="60"/>
                  </a:lnTo>
                  <a:lnTo>
                    <a:pt x="36" y="70"/>
                  </a:lnTo>
                  <a:lnTo>
                    <a:pt x="41" y="74"/>
                  </a:lnTo>
                  <a:lnTo>
                    <a:pt x="46" y="79"/>
                  </a:lnTo>
                  <a:lnTo>
                    <a:pt x="53" y="84"/>
                  </a:lnTo>
                  <a:lnTo>
                    <a:pt x="76" y="94"/>
                  </a:lnTo>
                  <a:lnTo>
                    <a:pt x="98" y="104"/>
                  </a:lnTo>
                  <a:lnTo>
                    <a:pt x="105" y="108"/>
                  </a:lnTo>
                  <a:lnTo>
                    <a:pt x="111" y="114"/>
                  </a:lnTo>
                  <a:lnTo>
                    <a:pt x="116" y="120"/>
                  </a:lnTo>
                  <a:lnTo>
                    <a:pt x="121" y="131"/>
                  </a:lnTo>
                  <a:lnTo>
                    <a:pt x="123" y="145"/>
                  </a:lnTo>
                  <a:lnTo>
                    <a:pt x="122" y="159"/>
                  </a:lnTo>
                  <a:lnTo>
                    <a:pt x="117" y="171"/>
                  </a:lnTo>
                  <a:lnTo>
                    <a:pt x="112" y="184"/>
                  </a:lnTo>
                  <a:lnTo>
                    <a:pt x="104" y="193"/>
                  </a:lnTo>
                  <a:lnTo>
                    <a:pt x="93" y="201"/>
                  </a:lnTo>
                  <a:lnTo>
                    <a:pt x="80" y="207"/>
                  </a:lnTo>
                  <a:lnTo>
                    <a:pt x="67" y="211"/>
                  </a:lnTo>
                  <a:lnTo>
                    <a:pt x="50" y="212"/>
                  </a:lnTo>
                  <a:lnTo>
                    <a:pt x="33" y="211"/>
                  </a:lnTo>
                  <a:lnTo>
                    <a:pt x="19" y="207"/>
                  </a:lnTo>
                  <a:lnTo>
                    <a:pt x="9" y="202"/>
                  </a:lnTo>
                  <a:lnTo>
                    <a:pt x="0" y="196"/>
                  </a:lnTo>
                  <a:lnTo>
                    <a:pt x="2" y="189"/>
                  </a:lnTo>
                  <a:lnTo>
                    <a:pt x="5" y="184"/>
                  </a:lnTo>
                  <a:lnTo>
                    <a:pt x="6" y="177"/>
                  </a:lnTo>
                  <a:lnTo>
                    <a:pt x="6" y="169"/>
                  </a:lnTo>
                  <a:lnTo>
                    <a:pt x="10" y="169"/>
                  </a:lnTo>
                  <a:lnTo>
                    <a:pt x="12" y="175"/>
                  </a:lnTo>
                  <a:lnTo>
                    <a:pt x="16" y="180"/>
                  </a:lnTo>
                  <a:lnTo>
                    <a:pt x="20" y="186"/>
                  </a:lnTo>
                  <a:lnTo>
                    <a:pt x="26" y="191"/>
                  </a:lnTo>
                  <a:lnTo>
                    <a:pt x="33" y="194"/>
                  </a:lnTo>
                  <a:lnTo>
                    <a:pt x="40" y="197"/>
                  </a:lnTo>
                  <a:lnTo>
                    <a:pt x="45" y="200"/>
                  </a:lnTo>
                  <a:lnTo>
                    <a:pt x="51" y="201"/>
                  </a:lnTo>
                  <a:lnTo>
                    <a:pt x="56" y="201"/>
                  </a:lnTo>
                  <a:lnTo>
                    <a:pt x="63" y="200"/>
                  </a:lnTo>
                  <a:lnTo>
                    <a:pt x="69" y="198"/>
                  </a:lnTo>
                  <a:lnTo>
                    <a:pt x="74" y="197"/>
                  </a:lnTo>
                  <a:lnTo>
                    <a:pt x="79" y="195"/>
                  </a:lnTo>
                  <a:lnTo>
                    <a:pt x="83" y="192"/>
                  </a:lnTo>
                  <a:lnTo>
                    <a:pt x="88" y="188"/>
                  </a:lnTo>
                  <a:lnTo>
                    <a:pt x="91" y="184"/>
                  </a:lnTo>
                  <a:lnTo>
                    <a:pt x="94" y="179"/>
                  </a:lnTo>
                  <a:lnTo>
                    <a:pt x="96" y="174"/>
                  </a:lnTo>
                  <a:lnTo>
                    <a:pt x="98" y="166"/>
                  </a:lnTo>
                  <a:lnTo>
                    <a:pt x="99" y="158"/>
                  </a:lnTo>
                  <a:lnTo>
                    <a:pt x="98" y="145"/>
                  </a:lnTo>
                  <a:lnTo>
                    <a:pt x="93" y="135"/>
                  </a:lnTo>
                  <a:lnTo>
                    <a:pt x="87" y="131"/>
                  </a:lnTo>
                  <a:lnTo>
                    <a:pt x="81" y="126"/>
                  </a:lnTo>
                  <a:lnTo>
                    <a:pt x="74" y="122"/>
                  </a:lnTo>
                  <a:lnTo>
                    <a:pt x="53" y="113"/>
                  </a:lnTo>
                  <a:lnTo>
                    <a:pt x="31" y="102"/>
                  </a:lnTo>
                  <a:lnTo>
                    <a:pt x="24" y="96"/>
                  </a:lnTo>
                  <a:lnTo>
                    <a:pt x="18" y="90"/>
                  </a:lnTo>
                  <a:lnTo>
                    <a:pt x="12" y="85"/>
                  </a:lnTo>
                  <a:lnTo>
                    <a:pt x="8" y="72"/>
                  </a:lnTo>
                  <a:lnTo>
                    <a:pt x="6" y="56"/>
                  </a:lnTo>
                  <a:lnTo>
                    <a:pt x="7" y="44"/>
                  </a:lnTo>
                  <a:lnTo>
                    <a:pt x="10" y="34"/>
                  </a:lnTo>
                  <a:lnTo>
                    <a:pt x="14" y="27"/>
                  </a:lnTo>
                  <a:lnTo>
                    <a:pt x="18" y="22"/>
                  </a:lnTo>
                  <a:lnTo>
                    <a:pt x="23" y="16"/>
                  </a:lnTo>
                  <a:lnTo>
                    <a:pt x="33" y="9"/>
                  </a:lnTo>
                  <a:lnTo>
                    <a:pt x="43" y="5"/>
                  </a:lnTo>
                  <a:lnTo>
                    <a:pt x="56" y="1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64"/>
            <p:cNvSpPr>
              <a:spLocks noEditPoints="1"/>
            </p:cNvSpPr>
            <p:nvPr/>
          </p:nvSpPr>
          <p:spPr bwMode="auto">
            <a:xfrm>
              <a:off x="7380288" y="6491288"/>
              <a:ext cx="50800" cy="58737"/>
            </a:xfrm>
            <a:custGeom>
              <a:avLst/>
              <a:gdLst>
                <a:gd name="T0" fmla="*/ 59 w 130"/>
                <a:gd name="T1" fmla="*/ 10 h 147"/>
                <a:gd name="T2" fmla="*/ 45 w 130"/>
                <a:gd name="T3" fmla="*/ 18 h 147"/>
                <a:gd name="T4" fmla="*/ 37 w 130"/>
                <a:gd name="T5" fmla="*/ 27 h 147"/>
                <a:gd name="T6" fmla="*/ 30 w 130"/>
                <a:gd name="T7" fmla="*/ 44 h 147"/>
                <a:gd name="T8" fmla="*/ 27 w 130"/>
                <a:gd name="T9" fmla="*/ 61 h 147"/>
                <a:gd name="T10" fmla="*/ 66 w 130"/>
                <a:gd name="T11" fmla="*/ 62 h 147"/>
                <a:gd name="T12" fmla="*/ 105 w 130"/>
                <a:gd name="T13" fmla="*/ 61 h 147"/>
                <a:gd name="T14" fmla="*/ 104 w 130"/>
                <a:gd name="T15" fmla="*/ 44 h 147"/>
                <a:gd name="T16" fmla="*/ 98 w 130"/>
                <a:gd name="T17" fmla="*/ 27 h 147"/>
                <a:gd name="T18" fmla="*/ 92 w 130"/>
                <a:gd name="T19" fmla="*/ 18 h 147"/>
                <a:gd name="T20" fmla="*/ 79 w 130"/>
                <a:gd name="T21" fmla="*/ 10 h 147"/>
                <a:gd name="T22" fmla="*/ 68 w 130"/>
                <a:gd name="T23" fmla="*/ 0 h 147"/>
                <a:gd name="T24" fmla="*/ 95 w 130"/>
                <a:gd name="T25" fmla="*/ 5 h 147"/>
                <a:gd name="T26" fmla="*/ 114 w 130"/>
                <a:gd name="T27" fmla="*/ 18 h 147"/>
                <a:gd name="T28" fmla="*/ 125 w 130"/>
                <a:gd name="T29" fmla="*/ 38 h 147"/>
                <a:gd name="T30" fmla="*/ 130 w 130"/>
                <a:gd name="T31" fmla="*/ 60 h 147"/>
                <a:gd name="T32" fmla="*/ 129 w 130"/>
                <a:gd name="T33" fmla="*/ 72 h 147"/>
                <a:gd name="T34" fmla="*/ 66 w 130"/>
                <a:gd name="T35" fmla="*/ 71 h 147"/>
                <a:gd name="T36" fmla="*/ 26 w 130"/>
                <a:gd name="T37" fmla="*/ 72 h 147"/>
                <a:gd name="T38" fmla="*/ 26 w 130"/>
                <a:gd name="T39" fmla="*/ 77 h 147"/>
                <a:gd name="T40" fmla="*/ 27 w 130"/>
                <a:gd name="T41" fmla="*/ 92 h 147"/>
                <a:gd name="T42" fmla="*/ 32 w 130"/>
                <a:gd name="T43" fmla="*/ 109 h 147"/>
                <a:gd name="T44" fmla="*/ 40 w 130"/>
                <a:gd name="T45" fmla="*/ 120 h 147"/>
                <a:gd name="T46" fmla="*/ 50 w 130"/>
                <a:gd name="T47" fmla="*/ 128 h 147"/>
                <a:gd name="T48" fmla="*/ 66 w 130"/>
                <a:gd name="T49" fmla="*/ 134 h 147"/>
                <a:gd name="T50" fmla="*/ 84 w 130"/>
                <a:gd name="T51" fmla="*/ 136 h 147"/>
                <a:gd name="T52" fmla="*/ 96 w 130"/>
                <a:gd name="T53" fmla="*/ 132 h 147"/>
                <a:gd name="T54" fmla="*/ 107 w 130"/>
                <a:gd name="T55" fmla="*/ 127 h 147"/>
                <a:gd name="T56" fmla="*/ 117 w 130"/>
                <a:gd name="T57" fmla="*/ 119 h 147"/>
                <a:gd name="T58" fmla="*/ 123 w 130"/>
                <a:gd name="T59" fmla="*/ 115 h 147"/>
                <a:gd name="T60" fmla="*/ 112 w 130"/>
                <a:gd name="T61" fmla="*/ 137 h 147"/>
                <a:gd name="T62" fmla="*/ 86 w 130"/>
                <a:gd name="T63" fmla="*/ 146 h 147"/>
                <a:gd name="T64" fmla="*/ 57 w 130"/>
                <a:gd name="T65" fmla="*/ 146 h 147"/>
                <a:gd name="T66" fmla="*/ 31 w 130"/>
                <a:gd name="T67" fmla="*/ 137 h 147"/>
                <a:gd name="T68" fmla="*/ 12 w 130"/>
                <a:gd name="T69" fmla="*/ 118 h 147"/>
                <a:gd name="T70" fmla="*/ 1 w 130"/>
                <a:gd name="T71" fmla="*/ 93 h 147"/>
                <a:gd name="T72" fmla="*/ 1 w 130"/>
                <a:gd name="T73" fmla="*/ 56 h 147"/>
                <a:gd name="T74" fmla="*/ 17 w 130"/>
                <a:gd name="T75" fmla="*/ 21 h 147"/>
                <a:gd name="T76" fmla="*/ 48 w 130"/>
                <a:gd name="T77" fmla="*/ 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0" h="147">
                  <a:moveTo>
                    <a:pt x="69" y="9"/>
                  </a:moveTo>
                  <a:lnTo>
                    <a:pt x="59" y="10"/>
                  </a:lnTo>
                  <a:lnTo>
                    <a:pt x="50" y="15"/>
                  </a:lnTo>
                  <a:lnTo>
                    <a:pt x="45" y="18"/>
                  </a:lnTo>
                  <a:lnTo>
                    <a:pt x="41" y="23"/>
                  </a:lnTo>
                  <a:lnTo>
                    <a:pt x="37" y="27"/>
                  </a:lnTo>
                  <a:lnTo>
                    <a:pt x="33" y="35"/>
                  </a:lnTo>
                  <a:lnTo>
                    <a:pt x="30" y="44"/>
                  </a:lnTo>
                  <a:lnTo>
                    <a:pt x="28" y="52"/>
                  </a:lnTo>
                  <a:lnTo>
                    <a:pt x="27" y="61"/>
                  </a:lnTo>
                  <a:lnTo>
                    <a:pt x="46" y="61"/>
                  </a:lnTo>
                  <a:lnTo>
                    <a:pt x="66" y="62"/>
                  </a:lnTo>
                  <a:lnTo>
                    <a:pt x="86" y="61"/>
                  </a:lnTo>
                  <a:lnTo>
                    <a:pt x="105" y="61"/>
                  </a:lnTo>
                  <a:lnTo>
                    <a:pt x="105" y="52"/>
                  </a:lnTo>
                  <a:lnTo>
                    <a:pt x="104" y="44"/>
                  </a:lnTo>
                  <a:lnTo>
                    <a:pt x="102" y="35"/>
                  </a:lnTo>
                  <a:lnTo>
                    <a:pt x="98" y="27"/>
                  </a:lnTo>
                  <a:lnTo>
                    <a:pt x="95" y="23"/>
                  </a:lnTo>
                  <a:lnTo>
                    <a:pt x="92" y="18"/>
                  </a:lnTo>
                  <a:lnTo>
                    <a:pt x="87" y="15"/>
                  </a:lnTo>
                  <a:lnTo>
                    <a:pt x="79" y="10"/>
                  </a:lnTo>
                  <a:lnTo>
                    <a:pt x="69" y="9"/>
                  </a:lnTo>
                  <a:close/>
                  <a:moveTo>
                    <a:pt x="68" y="0"/>
                  </a:moveTo>
                  <a:lnTo>
                    <a:pt x="83" y="1"/>
                  </a:lnTo>
                  <a:lnTo>
                    <a:pt x="95" y="5"/>
                  </a:lnTo>
                  <a:lnTo>
                    <a:pt x="106" y="10"/>
                  </a:lnTo>
                  <a:lnTo>
                    <a:pt x="114" y="18"/>
                  </a:lnTo>
                  <a:lnTo>
                    <a:pt x="121" y="27"/>
                  </a:lnTo>
                  <a:lnTo>
                    <a:pt x="125" y="38"/>
                  </a:lnTo>
                  <a:lnTo>
                    <a:pt x="129" y="49"/>
                  </a:lnTo>
                  <a:lnTo>
                    <a:pt x="130" y="60"/>
                  </a:lnTo>
                  <a:lnTo>
                    <a:pt x="130" y="67"/>
                  </a:lnTo>
                  <a:lnTo>
                    <a:pt x="129" y="72"/>
                  </a:lnTo>
                  <a:lnTo>
                    <a:pt x="97" y="71"/>
                  </a:lnTo>
                  <a:lnTo>
                    <a:pt x="66" y="71"/>
                  </a:lnTo>
                  <a:lnTo>
                    <a:pt x="45" y="71"/>
                  </a:lnTo>
                  <a:lnTo>
                    <a:pt x="26" y="72"/>
                  </a:lnTo>
                  <a:lnTo>
                    <a:pt x="26" y="74"/>
                  </a:lnTo>
                  <a:lnTo>
                    <a:pt x="26" y="77"/>
                  </a:lnTo>
                  <a:lnTo>
                    <a:pt x="26" y="80"/>
                  </a:lnTo>
                  <a:lnTo>
                    <a:pt x="27" y="92"/>
                  </a:lnTo>
                  <a:lnTo>
                    <a:pt x="30" y="102"/>
                  </a:lnTo>
                  <a:lnTo>
                    <a:pt x="32" y="109"/>
                  </a:lnTo>
                  <a:lnTo>
                    <a:pt x="35" y="114"/>
                  </a:lnTo>
                  <a:lnTo>
                    <a:pt x="40" y="120"/>
                  </a:lnTo>
                  <a:lnTo>
                    <a:pt x="44" y="124"/>
                  </a:lnTo>
                  <a:lnTo>
                    <a:pt x="50" y="128"/>
                  </a:lnTo>
                  <a:lnTo>
                    <a:pt x="55" y="131"/>
                  </a:lnTo>
                  <a:lnTo>
                    <a:pt x="66" y="134"/>
                  </a:lnTo>
                  <a:lnTo>
                    <a:pt x="78" y="136"/>
                  </a:lnTo>
                  <a:lnTo>
                    <a:pt x="84" y="136"/>
                  </a:lnTo>
                  <a:lnTo>
                    <a:pt x="89" y="134"/>
                  </a:lnTo>
                  <a:lnTo>
                    <a:pt x="96" y="132"/>
                  </a:lnTo>
                  <a:lnTo>
                    <a:pt x="102" y="130"/>
                  </a:lnTo>
                  <a:lnTo>
                    <a:pt x="107" y="127"/>
                  </a:lnTo>
                  <a:lnTo>
                    <a:pt x="113" y="123"/>
                  </a:lnTo>
                  <a:lnTo>
                    <a:pt x="117" y="119"/>
                  </a:lnTo>
                  <a:lnTo>
                    <a:pt x="122" y="114"/>
                  </a:lnTo>
                  <a:lnTo>
                    <a:pt x="123" y="115"/>
                  </a:lnTo>
                  <a:lnTo>
                    <a:pt x="122" y="130"/>
                  </a:lnTo>
                  <a:lnTo>
                    <a:pt x="112" y="137"/>
                  </a:lnTo>
                  <a:lnTo>
                    <a:pt x="99" y="142"/>
                  </a:lnTo>
                  <a:lnTo>
                    <a:pt x="86" y="146"/>
                  </a:lnTo>
                  <a:lnTo>
                    <a:pt x="72" y="147"/>
                  </a:lnTo>
                  <a:lnTo>
                    <a:pt x="57" y="146"/>
                  </a:lnTo>
                  <a:lnTo>
                    <a:pt x="43" y="142"/>
                  </a:lnTo>
                  <a:lnTo>
                    <a:pt x="31" y="137"/>
                  </a:lnTo>
                  <a:lnTo>
                    <a:pt x="19" y="128"/>
                  </a:lnTo>
                  <a:lnTo>
                    <a:pt x="12" y="118"/>
                  </a:lnTo>
                  <a:lnTo>
                    <a:pt x="5" y="106"/>
                  </a:lnTo>
                  <a:lnTo>
                    <a:pt x="1" y="93"/>
                  </a:lnTo>
                  <a:lnTo>
                    <a:pt x="0" y="78"/>
                  </a:lnTo>
                  <a:lnTo>
                    <a:pt x="1" y="56"/>
                  </a:lnTo>
                  <a:lnTo>
                    <a:pt x="8" y="36"/>
                  </a:lnTo>
                  <a:lnTo>
                    <a:pt x="17" y="21"/>
                  </a:lnTo>
                  <a:lnTo>
                    <a:pt x="31" y="9"/>
                  </a:lnTo>
                  <a:lnTo>
                    <a:pt x="48" y="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65"/>
            <p:cNvSpPr>
              <a:spLocks/>
            </p:cNvSpPr>
            <p:nvPr/>
          </p:nvSpPr>
          <p:spPr bwMode="auto">
            <a:xfrm>
              <a:off x="7442201" y="6491288"/>
              <a:ext cx="28575" cy="57150"/>
            </a:xfrm>
            <a:custGeom>
              <a:avLst/>
              <a:gdLst>
                <a:gd name="T0" fmla="*/ 63 w 72"/>
                <a:gd name="T1" fmla="*/ 0 h 145"/>
                <a:gd name="T2" fmla="*/ 68 w 72"/>
                <a:gd name="T3" fmla="*/ 0 h 145"/>
                <a:gd name="T4" fmla="*/ 70 w 72"/>
                <a:gd name="T5" fmla="*/ 0 h 145"/>
                <a:gd name="T6" fmla="*/ 72 w 72"/>
                <a:gd name="T7" fmla="*/ 1 h 145"/>
                <a:gd name="T8" fmla="*/ 72 w 72"/>
                <a:gd name="T9" fmla="*/ 5 h 145"/>
                <a:gd name="T10" fmla="*/ 71 w 72"/>
                <a:gd name="T11" fmla="*/ 8 h 145"/>
                <a:gd name="T12" fmla="*/ 71 w 72"/>
                <a:gd name="T13" fmla="*/ 13 h 145"/>
                <a:gd name="T14" fmla="*/ 71 w 72"/>
                <a:gd name="T15" fmla="*/ 20 h 145"/>
                <a:gd name="T16" fmla="*/ 71 w 72"/>
                <a:gd name="T17" fmla="*/ 26 h 145"/>
                <a:gd name="T18" fmla="*/ 69 w 72"/>
                <a:gd name="T19" fmla="*/ 27 h 145"/>
                <a:gd name="T20" fmla="*/ 66 w 72"/>
                <a:gd name="T21" fmla="*/ 25 h 145"/>
                <a:gd name="T22" fmla="*/ 63 w 72"/>
                <a:gd name="T23" fmla="*/ 24 h 145"/>
                <a:gd name="T24" fmla="*/ 59 w 72"/>
                <a:gd name="T25" fmla="*/ 23 h 145"/>
                <a:gd name="T26" fmla="*/ 54 w 72"/>
                <a:gd name="T27" fmla="*/ 23 h 145"/>
                <a:gd name="T28" fmla="*/ 50 w 72"/>
                <a:gd name="T29" fmla="*/ 23 h 145"/>
                <a:gd name="T30" fmla="*/ 45 w 72"/>
                <a:gd name="T31" fmla="*/ 24 h 145"/>
                <a:gd name="T32" fmla="*/ 41 w 72"/>
                <a:gd name="T33" fmla="*/ 26 h 145"/>
                <a:gd name="T34" fmla="*/ 36 w 72"/>
                <a:gd name="T35" fmla="*/ 30 h 145"/>
                <a:gd name="T36" fmla="*/ 31 w 72"/>
                <a:gd name="T37" fmla="*/ 34 h 145"/>
                <a:gd name="T38" fmla="*/ 28 w 72"/>
                <a:gd name="T39" fmla="*/ 41 h 145"/>
                <a:gd name="T40" fmla="*/ 26 w 72"/>
                <a:gd name="T41" fmla="*/ 48 h 145"/>
                <a:gd name="T42" fmla="*/ 24 w 72"/>
                <a:gd name="T43" fmla="*/ 56 h 145"/>
                <a:gd name="T44" fmla="*/ 24 w 72"/>
                <a:gd name="T45" fmla="*/ 63 h 145"/>
                <a:gd name="T46" fmla="*/ 24 w 72"/>
                <a:gd name="T47" fmla="*/ 96 h 145"/>
                <a:gd name="T48" fmla="*/ 24 w 72"/>
                <a:gd name="T49" fmla="*/ 114 h 145"/>
                <a:gd name="T50" fmla="*/ 24 w 72"/>
                <a:gd name="T51" fmla="*/ 128 h 145"/>
                <a:gd name="T52" fmla="*/ 24 w 72"/>
                <a:gd name="T53" fmla="*/ 133 h 145"/>
                <a:gd name="T54" fmla="*/ 25 w 72"/>
                <a:gd name="T55" fmla="*/ 139 h 145"/>
                <a:gd name="T56" fmla="*/ 25 w 72"/>
                <a:gd name="T57" fmla="*/ 145 h 145"/>
                <a:gd name="T58" fmla="*/ 12 w 72"/>
                <a:gd name="T59" fmla="*/ 143 h 145"/>
                <a:gd name="T60" fmla="*/ 7 w 72"/>
                <a:gd name="T61" fmla="*/ 143 h 145"/>
                <a:gd name="T62" fmla="*/ 0 w 72"/>
                <a:gd name="T63" fmla="*/ 145 h 145"/>
                <a:gd name="T64" fmla="*/ 1 w 72"/>
                <a:gd name="T65" fmla="*/ 132 h 145"/>
                <a:gd name="T66" fmla="*/ 1 w 72"/>
                <a:gd name="T67" fmla="*/ 116 h 145"/>
                <a:gd name="T68" fmla="*/ 1 w 72"/>
                <a:gd name="T69" fmla="*/ 97 h 145"/>
                <a:gd name="T70" fmla="*/ 1 w 72"/>
                <a:gd name="T71" fmla="*/ 74 h 145"/>
                <a:gd name="T72" fmla="*/ 1 w 72"/>
                <a:gd name="T73" fmla="*/ 65 h 145"/>
                <a:gd name="T74" fmla="*/ 1 w 72"/>
                <a:gd name="T75" fmla="*/ 38 h 145"/>
                <a:gd name="T76" fmla="*/ 1 w 72"/>
                <a:gd name="T77" fmla="*/ 22 h 145"/>
                <a:gd name="T78" fmla="*/ 0 w 72"/>
                <a:gd name="T79" fmla="*/ 3 h 145"/>
                <a:gd name="T80" fmla="*/ 7 w 72"/>
                <a:gd name="T81" fmla="*/ 4 h 145"/>
                <a:gd name="T82" fmla="*/ 12 w 72"/>
                <a:gd name="T83" fmla="*/ 5 h 145"/>
                <a:gd name="T84" fmla="*/ 18 w 72"/>
                <a:gd name="T85" fmla="*/ 4 h 145"/>
                <a:gd name="T86" fmla="*/ 25 w 72"/>
                <a:gd name="T87" fmla="*/ 3 h 145"/>
                <a:gd name="T88" fmla="*/ 24 w 72"/>
                <a:gd name="T89" fmla="*/ 9 h 145"/>
                <a:gd name="T90" fmla="*/ 24 w 72"/>
                <a:gd name="T91" fmla="*/ 15 h 145"/>
                <a:gd name="T92" fmla="*/ 24 w 72"/>
                <a:gd name="T93" fmla="*/ 20 h 145"/>
                <a:gd name="T94" fmla="*/ 24 w 72"/>
                <a:gd name="T95" fmla="*/ 32 h 145"/>
                <a:gd name="T96" fmla="*/ 24 w 72"/>
                <a:gd name="T97" fmla="*/ 32 h 145"/>
                <a:gd name="T98" fmla="*/ 36 w 72"/>
                <a:gd name="T99" fmla="*/ 14 h 145"/>
                <a:gd name="T100" fmla="*/ 50 w 72"/>
                <a:gd name="T101" fmla="*/ 4 h 145"/>
                <a:gd name="T102" fmla="*/ 63 w 72"/>
                <a:gd name="T10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" h="145">
                  <a:moveTo>
                    <a:pt x="63" y="0"/>
                  </a:moveTo>
                  <a:lnTo>
                    <a:pt x="68" y="0"/>
                  </a:lnTo>
                  <a:lnTo>
                    <a:pt x="70" y="0"/>
                  </a:lnTo>
                  <a:lnTo>
                    <a:pt x="72" y="1"/>
                  </a:lnTo>
                  <a:lnTo>
                    <a:pt x="72" y="5"/>
                  </a:lnTo>
                  <a:lnTo>
                    <a:pt x="71" y="8"/>
                  </a:lnTo>
                  <a:lnTo>
                    <a:pt x="71" y="13"/>
                  </a:lnTo>
                  <a:lnTo>
                    <a:pt x="71" y="20"/>
                  </a:lnTo>
                  <a:lnTo>
                    <a:pt x="71" y="26"/>
                  </a:lnTo>
                  <a:lnTo>
                    <a:pt x="69" y="27"/>
                  </a:lnTo>
                  <a:lnTo>
                    <a:pt x="66" y="25"/>
                  </a:lnTo>
                  <a:lnTo>
                    <a:pt x="63" y="24"/>
                  </a:lnTo>
                  <a:lnTo>
                    <a:pt x="59" y="23"/>
                  </a:lnTo>
                  <a:lnTo>
                    <a:pt x="54" y="23"/>
                  </a:lnTo>
                  <a:lnTo>
                    <a:pt x="50" y="23"/>
                  </a:lnTo>
                  <a:lnTo>
                    <a:pt x="45" y="24"/>
                  </a:lnTo>
                  <a:lnTo>
                    <a:pt x="41" y="26"/>
                  </a:lnTo>
                  <a:lnTo>
                    <a:pt x="36" y="30"/>
                  </a:lnTo>
                  <a:lnTo>
                    <a:pt x="31" y="34"/>
                  </a:lnTo>
                  <a:lnTo>
                    <a:pt x="28" y="41"/>
                  </a:lnTo>
                  <a:lnTo>
                    <a:pt x="26" y="48"/>
                  </a:lnTo>
                  <a:lnTo>
                    <a:pt x="24" y="56"/>
                  </a:lnTo>
                  <a:lnTo>
                    <a:pt x="24" y="63"/>
                  </a:lnTo>
                  <a:lnTo>
                    <a:pt x="24" y="96"/>
                  </a:lnTo>
                  <a:lnTo>
                    <a:pt x="24" y="114"/>
                  </a:lnTo>
                  <a:lnTo>
                    <a:pt x="24" y="128"/>
                  </a:lnTo>
                  <a:lnTo>
                    <a:pt x="24" y="133"/>
                  </a:lnTo>
                  <a:lnTo>
                    <a:pt x="25" y="139"/>
                  </a:lnTo>
                  <a:lnTo>
                    <a:pt x="25" y="145"/>
                  </a:lnTo>
                  <a:lnTo>
                    <a:pt x="12" y="143"/>
                  </a:lnTo>
                  <a:lnTo>
                    <a:pt x="7" y="143"/>
                  </a:lnTo>
                  <a:lnTo>
                    <a:pt x="0" y="145"/>
                  </a:lnTo>
                  <a:lnTo>
                    <a:pt x="1" y="132"/>
                  </a:lnTo>
                  <a:lnTo>
                    <a:pt x="1" y="116"/>
                  </a:lnTo>
                  <a:lnTo>
                    <a:pt x="1" y="97"/>
                  </a:lnTo>
                  <a:lnTo>
                    <a:pt x="1" y="74"/>
                  </a:lnTo>
                  <a:lnTo>
                    <a:pt x="1" y="65"/>
                  </a:lnTo>
                  <a:lnTo>
                    <a:pt x="1" y="38"/>
                  </a:lnTo>
                  <a:lnTo>
                    <a:pt x="1" y="22"/>
                  </a:lnTo>
                  <a:lnTo>
                    <a:pt x="0" y="3"/>
                  </a:lnTo>
                  <a:lnTo>
                    <a:pt x="7" y="4"/>
                  </a:lnTo>
                  <a:lnTo>
                    <a:pt x="12" y="5"/>
                  </a:lnTo>
                  <a:lnTo>
                    <a:pt x="18" y="4"/>
                  </a:lnTo>
                  <a:lnTo>
                    <a:pt x="25" y="3"/>
                  </a:lnTo>
                  <a:lnTo>
                    <a:pt x="24" y="9"/>
                  </a:lnTo>
                  <a:lnTo>
                    <a:pt x="24" y="15"/>
                  </a:lnTo>
                  <a:lnTo>
                    <a:pt x="24" y="20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36" y="14"/>
                  </a:lnTo>
                  <a:lnTo>
                    <a:pt x="50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66"/>
            <p:cNvSpPr>
              <a:spLocks/>
            </p:cNvSpPr>
            <p:nvPr/>
          </p:nvSpPr>
          <p:spPr bwMode="auto">
            <a:xfrm>
              <a:off x="7473951" y="6492875"/>
              <a:ext cx="53975" cy="55562"/>
            </a:xfrm>
            <a:custGeom>
              <a:avLst/>
              <a:gdLst>
                <a:gd name="T0" fmla="*/ 0 w 135"/>
                <a:gd name="T1" fmla="*/ 0 h 142"/>
                <a:gd name="T2" fmla="*/ 7 w 135"/>
                <a:gd name="T3" fmla="*/ 1 h 142"/>
                <a:gd name="T4" fmla="*/ 15 w 135"/>
                <a:gd name="T5" fmla="*/ 2 h 142"/>
                <a:gd name="T6" fmla="*/ 21 w 135"/>
                <a:gd name="T7" fmla="*/ 1 h 142"/>
                <a:gd name="T8" fmla="*/ 27 w 135"/>
                <a:gd name="T9" fmla="*/ 0 h 142"/>
                <a:gd name="T10" fmla="*/ 47 w 135"/>
                <a:gd name="T11" fmla="*/ 58 h 142"/>
                <a:gd name="T12" fmla="*/ 72 w 135"/>
                <a:gd name="T13" fmla="*/ 116 h 142"/>
                <a:gd name="T14" fmla="*/ 83 w 135"/>
                <a:gd name="T15" fmla="*/ 90 h 142"/>
                <a:gd name="T16" fmla="*/ 95 w 135"/>
                <a:gd name="T17" fmla="*/ 60 h 142"/>
                <a:gd name="T18" fmla="*/ 106 w 135"/>
                <a:gd name="T19" fmla="*/ 30 h 142"/>
                <a:gd name="T20" fmla="*/ 117 w 135"/>
                <a:gd name="T21" fmla="*/ 0 h 142"/>
                <a:gd name="T22" fmla="*/ 123 w 135"/>
                <a:gd name="T23" fmla="*/ 1 h 142"/>
                <a:gd name="T24" fmla="*/ 126 w 135"/>
                <a:gd name="T25" fmla="*/ 2 h 142"/>
                <a:gd name="T26" fmla="*/ 131 w 135"/>
                <a:gd name="T27" fmla="*/ 1 h 142"/>
                <a:gd name="T28" fmla="*/ 135 w 135"/>
                <a:gd name="T29" fmla="*/ 0 h 142"/>
                <a:gd name="T30" fmla="*/ 104 w 135"/>
                <a:gd name="T31" fmla="*/ 71 h 142"/>
                <a:gd name="T32" fmla="*/ 75 w 135"/>
                <a:gd name="T33" fmla="*/ 142 h 142"/>
                <a:gd name="T34" fmla="*/ 66 w 135"/>
                <a:gd name="T35" fmla="*/ 140 h 142"/>
                <a:gd name="T36" fmla="*/ 57 w 135"/>
                <a:gd name="T37" fmla="*/ 142 h 142"/>
                <a:gd name="T38" fmla="*/ 29 w 135"/>
                <a:gd name="T39" fmla="*/ 71 h 142"/>
                <a:gd name="T40" fmla="*/ 0 w 135"/>
                <a:gd name="T4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" h="142">
                  <a:moveTo>
                    <a:pt x="0" y="0"/>
                  </a:moveTo>
                  <a:lnTo>
                    <a:pt x="7" y="1"/>
                  </a:lnTo>
                  <a:lnTo>
                    <a:pt x="15" y="2"/>
                  </a:lnTo>
                  <a:lnTo>
                    <a:pt x="21" y="1"/>
                  </a:lnTo>
                  <a:lnTo>
                    <a:pt x="27" y="0"/>
                  </a:lnTo>
                  <a:lnTo>
                    <a:pt x="47" y="58"/>
                  </a:lnTo>
                  <a:lnTo>
                    <a:pt x="72" y="116"/>
                  </a:lnTo>
                  <a:lnTo>
                    <a:pt x="83" y="90"/>
                  </a:lnTo>
                  <a:lnTo>
                    <a:pt x="95" y="60"/>
                  </a:lnTo>
                  <a:lnTo>
                    <a:pt x="106" y="30"/>
                  </a:lnTo>
                  <a:lnTo>
                    <a:pt x="117" y="0"/>
                  </a:lnTo>
                  <a:lnTo>
                    <a:pt x="123" y="1"/>
                  </a:lnTo>
                  <a:lnTo>
                    <a:pt x="126" y="2"/>
                  </a:lnTo>
                  <a:lnTo>
                    <a:pt x="131" y="1"/>
                  </a:lnTo>
                  <a:lnTo>
                    <a:pt x="135" y="0"/>
                  </a:lnTo>
                  <a:lnTo>
                    <a:pt x="104" y="71"/>
                  </a:lnTo>
                  <a:lnTo>
                    <a:pt x="75" y="142"/>
                  </a:lnTo>
                  <a:lnTo>
                    <a:pt x="66" y="140"/>
                  </a:lnTo>
                  <a:lnTo>
                    <a:pt x="57" y="142"/>
                  </a:lnTo>
                  <a:lnTo>
                    <a:pt x="29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67"/>
            <p:cNvSpPr>
              <a:spLocks noEditPoints="1"/>
            </p:cNvSpPr>
            <p:nvPr/>
          </p:nvSpPr>
          <p:spPr bwMode="auto">
            <a:xfrm>
              <a:off x="7539038" y="6465888"/>
              <a:ext cx="12700" cy="82550"/>
            </a:xfrm>
            <a:custGeom>
              <a:avLst/>
              <a:gdLst>
                <a:gd name="T0" fmla="*/ 2 w 30"/>
                <a:gd name="T1" fmla="*/ 67 h 209"/>
                <a:gd name="T2" fmla="*/ 6 w 30"/>
                <a:gd name="T3" fmla="*/ 68 h 209"/>
                <a:gd name="T4" fmla="*/ 11 w 30"/>
                <a:gd name="T5" fmla="*/ 68 h 209"/>
                <a:gd name="T6" fmla="*/ 15 w 30"/>
                <a:gd name="T7" fmla="*/ 69 h 209"/>
                <a:gd name="T8" fmla="*/ 19 w 30"/>
                <a:gd name="T9" fmla="*/ 68 h 209"/>
                <a:gd name="T10" fmla="*/ 23 w 30"/>
                <a:gd name="T11" fmla="*/ 68 h 209"/>
                <a:gd name="T12" fmla="*/ 28 w 30"/>
                <a:gd name="T13" fmla="*/ 67 h 209"/>
                <a:gd name="T14" fmla="*/ 27 w 30"/>
                <a:gd name="T15" fmla="*/ 95 h 209"/>
                <a:gd name="T16" fmla="*/ 25 w 30"/>
                <a:gd name="T17" fmla="*/ 123 h 209"/>
                <a:gd name="T18" fmla="*/ 25 w 30"/>
                <a:gd name="T19" fmla="*/ 153 h 209"/>
                <a:gd name="T20" fmla="*/ 27 w 30"/>
                <a:gd name="T21" fmla="*/ 182 h 209"/>
                <a:gd name="T22" fmla="*/ 28 w 30"/>
                <a:gd name="T23" fmla="*/ 209 h 209"/>
                <a:gd name="T24" fmla="*/ 15 w 30"/>
                <a:gd name="T25" fmla="*/ 207 h 209"/>
                <a:gd name="T26" fmla="*/ 2 w 30"/>
                <a:gd name="T27" fmla="*/ 209 h 209"/>
                <a:gd name="T28" fmla="*/ 3 w 30"/>
                <a:gd name="T29" fmla="*/ 182 h 209"/>
                <a:gd name="T30" fmla="*/ 4 w 30"/>
                <a:gd name="T31" fmla="*/ 153 h 209"/>
                <a:gd name="T32" fmla="*/ 4 w 30"/>
                <a:gd name="T33" fmla="*/ 123 h 209"/>
                <a:gd name="T34" fmla="*/ 3 w 30"/>
                <a:gd name="T35" fmla="*/ 95 h 209"/>
                <a:gd name="T36" fmla="*/ 2 w 30"/>
                <a:gd name="T37" fmla="*/ 67 h 209"/>
                <a:gd name="T38" fmla="*/ 15 w 30"/>
                <a:gd name="T39" fmla="*/ 0 h 209"/>
                <a:gd name="T40" fmla="*/ 19 w 30"/>
                <a:gd name="T41" fmla="*/ 0 h 209"/>
                <a:gd name="T42" fmla="*/ 22 w 30"/>
                <a:gd name="T43" fmla="*/ 2 h 209"/>
                <a:gd name="T44" fmla="*/ 25 w 30"/>
                <a:gd name="T45" fmla="*/ 5 h 209"/>
                <a:gd name="T46" fmla="*/ 28 w 30"/>
                <a:gd name="T47" fmla="*/ 8 h 209"/>
                <a:gd name="T48" fmla="*/ 30 w 30"/>
                <a:gd name="T49" fmla="*/ 11 h 209"/>
                <a:gd name="T50" fmla="*/ 30 w 30"/>
                <a:gd name="T51" fmla="*/ 15 h 209"/>
                <a:gd name="T52" fmla="*/ 30 w 30"/>
                <a:gd name="T53" fmla="*/ 19 h 209"/>
                <a:gd name="T54" fmla="*/ 28 w 30"/>
                <a:gd name="T55" fmla="*/ 23 h 209"/>
                <a:gd name="T56" fmla="*/ 25 w 30"/>
                <a:gd name="T57" fmla="*/ 26 h 209"/>
                <a:gd name="T58" fmla="*/ 22 w 30"/>
                <a:gd name="T59" fmla="*/ 28 h 209"/>
                <a:gd name="T60" fmla="*/ 19 w 30"/>
                <a:gd name="T61" fmla="*/ 29 h 209"/>
                <a:gd name="T62" fmla="*/ 15 w 30"/>
                <a:gd name="T63" fmla="*/ 31 h 209"/>
                <a:gd name="T64" fmla="*/ 11 w 30"/>
                <a:gd name="T65" fmla="*/ 29 h 209"/>
                <a:gd name="T66" fmla="*/ 7 w 30"/>
                <a:gd name="T67" fmla="*/ 28 h 209"/>
                <a:gd name="T68" fmla="*/ 4 w 30"/>
                <a:gd name="T69" fmla="*/ 26 h 209"/>
                <a:gd name="T70" fmla="*/ 2 w 30"/>
                <a:gd name="T71" fmla="*/ 23 h 209"/>
                <a:gd name="T72" fmla="*/ 1 w 30"/>
                <a:gd name="T73" fmla="*/ 19 h 209"/>
                <a:gd name="T74" fmla="*/ 0 w 30"/>
                <a:gd name="T75" fmla="*/ 15 h 209"/>
                <a:gd name="T76" fmla="*/ 1 w 30"/>
                <a:gd name="T77" fmla="*/ 11 h 209"/>
                <a:gd name="T78" fmla="*/ 2 w 30"/>
                <a:gd name="T79" fmla="*/ 8 h 209"/>
                <a:gd name="T80" fmla="*/ 4 w 30"/>
                <a:gd name="T81" fmla="*/ 5 h 209"/>
                <a:gd name="T82" fmla="*/ 7 w 30"/>
                <a:gd name="T83" fmla="*/ 2 h 209"/>
                <a:gd name="T84" fmla="*/ 11 w 30"/>
                <a:gd name="T85" fmla="*/ 0 h 209"/>
                <a:gd name="T86" fmla="*/ 15 w 30"/>
                <a:gd name="T87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" h="209">
                  <a:moveTo>
                    <a:pt x="2" y="67"/>
                  </a:moveTo>
                  <a:lnTo>
                    <a:pt x="6" y="68"/>
                  </a:lnTo>
                  <a:lnTo>
                    <a:pt x="11" y="68"/>
                  </a:lnTo>
                  <a:lnTo>
                    <a:pt x="15" y="69"/>
                  </a:lnTo>
                  <a:lnTo>
                    <a:pt x="19" y="68"/>
                  </a:lnTo>
                  <a:lnTo>
                    <a:pt x="23" y="68"/>
                  </a:lnTo>
                  <a:lnTo>
                    <a:pt x="28" y="67"/>
                  </a:lnTo>
                  <a:lnTo>
                    <a:pt x="27" y="95"/>
                  </a:lnTo>
                  <a:lnTo>
                    <a:pt x="25" y="123"/>
                  </a:lnTo>
                  <a:lnTo>
                    <a:pt x="25" y="153"/>
                  </a:lnTo>
                  <a:lnTo>
                    <a:pt x="27" y="182"/>
                  </a:lnTo>
                  <a:lnTo>
                    <a:pt x="28" y="209"/>
                  </a:lnTo>
                  <a:lnTo>
                    <a:pt x="15" y="207"/>
                  </a:lnTo>
                  <a:lnTo>
                    <a:pt x="2" y="209"/>
                  </a:lnTo>
                  <a:lnTo>
                    <a:pt x="3" y="182"/>
                  </a:lnTo>
                  <a:lnTo>
                    <a:pt x="4" y="153"/>
                  </a:lnTo>
                  <a:lnTo>
                    <a:pt x="4" y="123"/>
                  </a:lnTo>
                  <a:lnTo>
                    <a:pt x="3" y="95"/>
                  </a:lnTo>
                  <a:lnTo>
                    <a:pt x="2" y="67"/>
                  </a:lnTo>
                  <a:close/>
                  <a:moveTo>
                    <a:pt x="15" y="0"/>
                  </a:moveTo>
                  <a:lnTo>
                    <a:pt x="19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0" y="19"/>
                  </a:lnTo>
                  <a:lnTo>
                    <a:pt x="28" y="23"/>
                  </a:lnTo>
                  <a:lnTo>
                    <a:pt x="25" y="26"/>
                  </a:lnTo>
                  <a:lnTo>
                    <a:pt x="22" y="28"/>
                  </a:lnTo>
                  <a:lnTo>
                    <a:pt x="19" y="29"/>
                  </a:lnTo>
                  <a:lnTo>
                    <a:pt x="15" y="31"/>
                  </a:lnTo>
                  <a:lnTo>
                    <a:pt x="11" y="29"/>
                  </a:lnTo>
                  <a:lnTo>
                    <a:pt x="7" y="28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2" y="8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68"/>
            <p:cNvSpPr>
              <a:spLocks/>
            </p:cNvSpPr>
            <p:nvPr/>
          </p:nvSpPr>
          <p:spPr bwMode="auto">
            <a:xfrm>
              <a:off x="7564438" y="6491288"/>
              <a:ext cx="49213" cy="58737"/>
            </a:xfrm>
            <a:custGeom>
              <a:avLst/>
              <a:gdLst>
                <a:gd name="T0" fmla="*/ 75 w 124"/>
                <a:gd name="T1" fmla="*/ 0 h 147"/>
                <a:gd name="T2" fmla="*/ 91 w 124"/>
                <a:gd name="T3" fmla="*/ 1 h 147"/>
                <a:gd name="T4" fmla="*/ 105 w 124"/>
                <a:gd name="T5" fmla="*/ 4 h 147"/>
                <a:gd name="T6" fmla="*/ 116 w 124"/>
                <a:gd name="T7" fmla="*/ 8 h 147"/>
                <a:gd name="T8" fmla="*/ 124 w 124"/>
                <a:gd name="T9" fmla="*/ 13 h 147"/>
                <a:gd name="T10" fmla="*/ 121 w 124"/>
                <a:gd name="T11" fmla="*/ 23 h 147"/>
                <a:gd name="T12" fmla="*/ 117 w 124"/>
                <a:gd name="T13" fmla="*/ 33 h 147"/>
                <a:gd name="T14" fmla="*/ 115 w 124"/>
                <a:gd name="T15" fmla="*/ 33 h 147"/>
                <a:gd name="T16" fmla="*/ 113 w 124"/>
                <a:gd name="T17" fmla="*/ 29 h 147"/>
                <a:gd name="T18" fmla="*/ 109 w 124"/>
                <a:gd name="T19" fmla="*/ 25 h 147"/>
                <a:gd name="T20" fmla="*/ 106 w 124"/>
                <a:gd name="T21" fmla="*/ 21 h 147"/>
                <a:gd name="T22" fmla="*/ 101 w 124"/>
                <a:gd name="T23" fmla="*/ 17 h 147"/>
                <a:gd name="T24" fmla="*/ 96 w 124"/>
                <a:gd name="T25" fmla="*/ 14 h 147"/>
                <a:gd name="T26" fmla="*/ 90 w 124"/>
                <a:gd name="T27" fmla="*/ 12 h 147"/>
                <a:gd name="T28" fmla="*/ 83 w 124"/>
                <a:gd name="T29" fmla="*/ 10 h 147"/>
                <a:gd name="T30" fmla="*/ 77 w 124"/>
                <a:gd name="T31" fmla="*/ 9 h 147"/>
                <a:gd name="T32" fmla="*/ 64 w 124"/>
                <a:gd name="T33" fmla="*/ 10 h 147"/>
                <a:gd name="T34" fmla="*/ 54 w 124"/>
                <a:gd name="T35" fmla="*/ 14 h 147"/>
                <a:gd name="T36" fmla="*/ 47 w 124"/>
                <a:gd name="T37" fmla="*/ 18 h 147"/>
                <a:gd name="T38" fmla="*/ 43 w 124"/>
                <a:gd name="T39" fmla="*/ 23 h 147"/>
                <a:gd name="T40" fmla="*/ 38 w 124"/>
                <a:gd name="T41" fmla="*/ 27 h 147"/>
                <a:gd name="T42" fmla="*/ 33 w 124"/>
                <a:gd name="T43" fmla="*/ 38 h 147"/>
                <a:gd name="T44" fmla="*/ 29 w 124"/>
                <a:gd name="T45" fmla="*/ 49 h 147"/>
                <a:gd name="T46" fmla="*/ 27 w 124"/>
                <a:gd name="T47" fmla="*/ 60 h 147"/>
                <a:gd name="T48" fmla="*/ 26 w 124"/>
                <a:gd name="T49" fmla="*/ 74 h 147"/>
                <a:gd name="T50" fmla="*/ 28 w 124"/>
                <a:gd name="T51" fmla="*/ 93 h 147"/>
                <a:gd name="T52" fmla="*/ 33 w 124"/>
                <a:gd name="T53" fmla="*/ 107 h 147"/>
                <a:gd name="T54" fmla="*/ 39 w 124"/>
                <a:gd name="T55" fmla="*/ 120 h 147"/>
                <a:gd name="T56" fmla="*/ 50 w 124"/>
                <a:gd name="T57" fmla="*/ 129 h 147"/>
                <a:gd name="T58" fmla="*/ 62 w 124"/>
                <a:gd name="T59" fmla="*/ 133 h 147"/>
                <a:gd name="T60" fmla="*/ 78 w 124"/>
                <a:gd name="T61" fmla="*/ 136 h 147"/>
                <a:gd name="T62" fmla="*/ 83 w 124"/>
                <a:gd name="T63" fmla="*/ 136 h 147"/>
                <a:gd name="T64" fmla="*/ 90 w 124"/>
                <a:gd name="T65" fmla="*/ 134 h 147"/>
                <a:gd name="T66" fmla="*/ 96 w 124"/>
                <a:gd name="T67" fmla="*/ 132 h 147"/>
                <a:gd name="T68" fmla="*/ 103 w 124"/>
                <a:gd name="T69" fmla="*/ 130 h 147"/>
                <a:gd name="T70" fmla="*/ 108 w 124"/>
                <a:gd name="T71" fmla="*/ 127 h 147"/>
                <a:gd name="T72" fmla="*/ 114 w 124"/>
                <a:gd name="T73" fmla="*/ 123 h 147"/>
                <a:gd name="T74" fmla="*/ 118 w 124"/>
                <a:gd name="T75" fmla="*/ 119 h 147"/>
                <a:gd name="T76" fmla="*/ 123 w 124"/>
                <a:gd name="T77" fmla="*/ 114 h 147"/>
                <a:gd name="T78" fmla="*/ 124 w 124"/>
                <a:gd name="T79" fmla="*/ 115 h 147"/>
                <a:gd name="T80" fmla="*/ 123 w 124"/>
                <a:gd name="T81" fmla="*/ 122 h 147"/>
                <a:gd name="T82" fmla="*/ 122 w 124"/>
                <a:gd name="T83" fmla="*/ 130 h 147"/>
                <a:gd name="T84" fmla="*/ 113 w 124"/>
                <a:gd name="T85" fmla="*/ 137 h 147"/>
                <a:gd name="T86" fmla="*/ 100 w 124"/>
                <a:gd name="T87" fmla="*/ 142 h 147"/>
                <a:gd name="T88" fmla="*/ 87 w 124"/>
                <a:gd name="T89" fmla="*/ 146 h 147"/>
                <a:gd name="T90" fmla="*/ 72 w 124"/>
                <a:gd name="T91" fmla="*/ 147 h 147"/>
                <a:gd name="T92" fmla="*/ 46 w 124"/>
                <a:gd name="T93" fmla="*/ 143 h 147"/>
                <a:gd name="T94" fmla="*/ 35 w 124"/>
                <a:gd name="T95" fmla="*/ 139 h 147"/>
                <a:gd name="T96" fmla="*/ 24 w 124"/>
                <a:gd name="T97" fmla="*/ 131 h 147"/>
                <a:gd name="T98" fmla="*/ 13 w 124"/>
                <a:gd name="T99" fmla="*/ 121 h 147"/>
                <a:gd name="T100" fmla="*/ 7 w 124"/>
                <a:gd name="T101" fmla="*/ 109 h 147"/>
                <a:gd name="T102" fmla="*/ 2 w 124"/>
                <a:gd name="T103" fmla="*/ 93 h 147"/>
                <a:gd name="T104" fmla="*/ 0 w 124"/>
                <a:gd name="T105" fmla="*/ 74 h 147"/>
                <a:gd name="T106" fmla="*/ 2 w 124"/>
                <a:gd name="T107" fmla="*/ 56 h 147"/>
                <a:gd name="T108" fmla="*/ 7 w 124"/>
                <a:gd name="T109" fmla="*/ 41 h 147"/>
                <a:gd name="T110" fmla="*/ 15 w 124"/>
                <a:gd name="T111" fmla="*/ 27 h 147"/>
                <a:gd name="T112" fmla="*/ 24 w 124"/>
                <a:gd name="T113" fmla="*/ 17 h 147"/>
                <a:gd name="T114" fmla="*/ 35 w 124"/>
                <a:gd name="T115" fmla="*/ 9 h 147"/>
                <a:gd name="T116" fmla="*/ 48 w 124"/>
                <a:gd name="T117" fmla="*/ 4 h 147"/>
                <a:gd name="T118" fmla="*/ 62 w 124"/>
                <a:gd name="T119" fmla="*/ 1 h 147"/>
                <a:gd name="T120" fmla="*/ 75 w 124"/>
                <a:gd name="T121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4" h="147">
                  <a:moveTo>
                    <a:pt x="75" y="0"/>
                  </a:moveTo>
                  <a:lnTo>
                    <a:pt x="91" y="1"/>
                  </a:lnTo>
                  <a:lnTo>
                    <a:pt x="105" y="4"/>
                  </a:lnTo>
                  <a:lnTo>
                    <a:pt x="116" y="8"/>
                  </a:lnTo>
                  <a:lnTo>
                    <a:pt x="124" y="13"/>
                  </a:lnTo>
                  <a:lnTo>
                    <a:pt x="121" y="23"/>
                  </a:lnTo>
                  <a:lnTo>
                    <a:pt x="117" y="33"/>
                  </a:lnTo>
                  <a:lnTo>
                    <a:pt x="115" y="33"/>
                  </a:lnTo>
                  <a:lnTo>
                    <a:pt x="113" y="29"/>
                  </a:lnTo>
                  <a:lnTo>
                    <a:pt x="109" y="25"/>
                  </a:lnTo>
                  <a:lnTo>
                    <a:pt x="106" y="21"/>
                  </a:lnTo>
                  <a:lnTo>
                    <a:pt x="101" y="17"/>
                  </a:lnTo>
                  <a:lnTo>
                    <a:pt x="96" y="14"/>
                  </a:lnTo>
                  <a:lnTo>
                    <a:pt x="90" y="12"/>
                  </a:lnTo>
                  <a:lnTo>
                    <a:pt x="83" y="10"/>
                  </a:lnTo>
                  <a:lnTo>
                    <a:pt x="77" y="9"/>
                  </a:lnTo>
                  <a:lnTo>
                    <a:pt x="64" y="10"/>
                  </a:lnTo>
                  <a:lnTo>
                    <a:pt x="54" y="14"/>
                  </a:lnTo>
                  <a:lnTo>
                    <a:pt x="47" y="18"/>
                  </a:lnTo>
                  <a:lnTo>
                    <a:pt x="43" y="23"/>
                  </a:lnTo>
                  <a:lnTo>
                    <a:pt x="38" y="27"/>
                  </a:lnTo>
                  <a:lnTo>
                    <a:pt x="33" y="38"/>
                  </a:lnTo>
                  <a:lnTo>
                    <a:pt x="29" y="49"/>
                  </a:lnTo>
                  <a:lnTo>
                    <a:pt x="27" y="60"/>
                  </a:lnTo>
                  <a:lnTo>
                    <a:pt x="26" y="74"/>
                  </a:lnTo>
                  <a:lnTo>
                    <a:pt x="28" y="93"/>
                  </a:lnTo>
                  <a:lnTo>
                    <a:pt x="33" y="107"/>
                  </a:lnTo>
                  <a:lnTo>
                    <a:pt x="39" y="120"/>
                  </a:lnTo>
                  <a:lnTo>
                    <a:pt x="50" y="129"/>
                  </a:lnTo>
                  <a:lnTo>
                    <a:pt x="62" y="133"/>
                  </a:lnTo>
                  <a:lnTo>
                    <a:pt x="78" y="136"/>
                  </a:lnTo>
                  <a:lnTo>
                    <a:pt x="83" y="136"/>
                  </a:lnTo>
                  <a:lnTo>
                    <a:pt x="90" y="134"/>
                  </a:lnTo>
                  <a:lnTo>
                    <a:pt x="96" y="132"/>
                  </a:lnTo>
                  <a:lnTo>
                    <a:pt x="103" y="130"/>
                  </a:lnTo>
                  <a:lnTo>
                    <a:pt x="108" y="127"/>
                  </a:lnTo>
                  <a:lnTo>
                    <a:pt x="114" y="123"/>
                  </a:lnTo>
                  <a:lnTo>
                    <a:pt x="118" y="119"/>
                  </a:lnTo>
                  <a:lnTo>
                    <a:pt x="123" y="114"/>
                  </a:lnTo>
                  <a:lnTo>
                    <a:pt x="124" y="115"/>
                  </a:lnTo>
                  <a:lnTo>
                    <a:pt x="123" y="122"/>
                  </a:lnTo>
                  <a:lnTo>
                    <a:pt x="122" y="130"/>
                  </a:lnTo>
                  <a:lnTo>
                    <a:pt x="113" y="137"/>
                  </a:lnTo>
                  <a:lnTo>
                    <a:pt x="100" y="142"/>
                  </a:lnTo>
                  <a:lnTo>
                    <a:pt x="87" y="146"/>
                  </a:lnTo>
                  <a:lnTo>
                    <a:pt x="72" y="147"/>
                  </a:lnTo>
                  <a:lnTo>
                    <a:pt x="46" y="143"/>
                  </a:lnTo>
                  <a:lnTo>
                    <a:pt x="35" y="139"/>
                  </a:lnTo>
                  <a:lnTo>
                    <a:pt x="24" y="131"/>
                  </a:lnTo>
                  <a:lnTo>
                    <a:pt x="13" y="121"/>
                  </a:lnTo>
                  <a:lnTo>
                    <a:pt x="7" y="109"/>
                  </a:lnTo>
                  <a:lnTo>
                    <a:pt x="2" y="93"/>
                  </a:lnTo>
                  <a:lnTo>
                    <a:pt x="0" y="74"/>
                  </a:lnTo>
                  <a:lnTo>
                    <a:pt x="2" y="56"/>
                  </a:lnTo>
                  <a:lnTo>
                    <a:pt x="7" y="41"/>
                  </a:lnTo>
                  <a:lnTo>
                    <a:pt x="15" y="27"/>
                  </a:lnTo>
                  <a:lnTo>
                    <a:pt x="24" y="17"/>
                  </a:lnTo>
                  <a:lnTo>
                    <a:pt x="35" y="9"/>
                  </a:lnTo>
                  <a:lnTo>
                    <a:pt x="48" y="4"/>
                  </a:lnTo>
                  <a:lnTo>
                    <a:pt x="62" y="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69"/>
            <p:cNvSpPr>
              <a:spLocks noEditPoints="1"/>
            </p:cNvSpPr>
            <p:nvPr/>
          </p:nvSpPr>
          <p:spPr bwMode="auto">
            <a:xfrm>
              <a:off x="7621588" y="6491288"/>
              <a:ext cx="52388" cy="58737"/>
            </a:xfrm>
            <a:custGeom>
              <a:avLst/>
              <a:gdLst>
                <a:gd name="T0" fmla="*/ 59 w 130"/>
                <a:gd name="T1" fmla="*/ 10 h 147"/>
                <a:gd name="T2" fmla="*/ 45 w 130"/>
                <a:gd name="T3" fmla="*/ 18 h 147"/>
                <a:gd name="T4" fmla="*/ 38 w 130"/>
                <a:gd name="T5" fmla="*/ 27 h 147"/>
                <a:gd name="T6" fmla="*/ 31 w 130"/>
                <a:gd name="T7" fmla="*/ 44 h 147"/>
                <a:gd name="T8" fmla="*/ 27 w 130"/>
                <a:gd name="T9" fmla="*/ 61 h 147"/>
                <a:gd name="T10" fmla="*/ 65 w 130"/>
                <a:gd name="T11" fmla="*/ 62 h 147"/>
                <a:gd name="T12" fmla="*/ 106 w 130"/>
                <a:gd name="T13" fmla="*/ 61 h 147"/>
                <a:gd name="T14" fmla="*/ 104 w 130"/>
                <a:gd name="T15" fmla="*/ 44 h 147"/>
                <a:gd name="T16" fmla="*/ 99 w 130"/>
                <a:gd name="T17" fmla="*/ 27 h 147"/>
                <a:gd name="T18" fmla="*/ 93 w 130"/>
                <a:gd name="T19" fmla="*/ 18 h 147"/>
                <a:gd name="T20" fmla="*/ 79 w 130"/>
                <a:gd name="T21" fmla="*/ 10 h 147"/>
                <a:gd name="T22" fmla="*/ 69 w 130"/>
                <a:gd name="T23" fmla="*/ 0 h 147"/>
                <a:gd name="T24" fmla="*/ 96 w 130"/>
                <a:gd name="T25" fmla="*/ 5 h 147"/>
                <a:gd name="T26" fmla="*/ 115 w 130"/>
                <a:gd name="T27" fmla="*/ 18 h 147"/>
                <a:gd name="T28" fmla="*/ 126 w 130"/>
                <a:gd name="T29" fmla="*/ 38 h 147"/>
                <a:gd name="T30" fmla="*/ 130 w 130"/>
                <a:gd name="T31" fmla="*/ 60 h 147"/>
                <a:gd name="T32" fmla="*/ 130 w 130"/>
                <a:gd name="T33" fmla="*/ 72 h 147"/>
                <a:gd name="T34" fmla="*/ 65 w 130"/>
                <a:gd name="T35" fmla="*/ 71 h 147"/>
                <a:gd name="T36" fmla="*/ 27 w 130"/>
                <a:gd name="T37" fmla="*/ 72 h 147"/>
                <a:gd name="T38" fmla="*/ 26 w 130"/>
                <a:gd name="T39" fmla="*/ 77 h 147"/>
                <a:gd name="T40" fmla="*/ 27 w 130"/>
                <a:gd name="T41" fmla="*/ 92 h 147"/>
                <a:gd name="T42" fmla="*/ 33 w 130"/>
                <a:gd name="T43" fmla="*/ 109 h 147"/>
                <a:gd name="T44" fmla="*/ 40 w 130"/>
                <a:gd name="T45" fmla="*/ 120 h 147"/>
                <a:gd name="T46" fmla="*/ 50 w 130"/>
                <a:gd name="T47" fmla="*/ 128 h 147"/>
                <a:gd name="T48" fmla="*/ 67 w 130"/>
                <a:gd name="T49" fmla="*/ 134 h 147"/>
                <a:gd name="T50" fmla="*/ 84 w 130"/>
                <a:gd name="T51" fmla="*/ 136 h 147"/>
                <a:gd name="T52" fmla="*/ 96 w 130"/>
                <a:gd name="T53" fmla="*/ 132 h 147"/>
                <a:gd name="T54" fmla="*/ 108 w 130"/>
                <a:gd name="T55" fmla="*/ 127 h 147"/>
                <a:gd name="T56" fmla="*/ 118 w 130"/>
                <a:gd name="T57" fmla="*/ 119 h 147"/>
                <a:gd name="T58" fmla="*/ 124 w 130"/>
                <a:gd name="T59" fmla="*/ 115 h 147"/>
                <a:gd name="T60" fmla="*/ 112 w 130"/>
                <a:gd name="T61" fmla="*/ 137 h 147"/>
                <a:gd name="T62" fmla="*/ 87 w 130"/>
                <a:gd name="T63" fmla="*/ 146 h 147"/>
                <a:gd name="T64" fmla="*/ 58 w 130"/>
                <a:gd name="T65" fmla="*/ 146 h 147"/>
                <a:gd name="T66" fmla="*/ 31 w 130"/>
                <a:gd name="T67" fmla="*/ 137 h 147"/>
                <a:gd name="T68" fmla="*/ 11 w 130"/>
                <a:gd name="T69" fmla="*/ 118 h 147"/>
                <a:gd name="T70" fmla="*/ 1 w 130"/>
                <a:gd name="T71" fmla="*/ 93 h 147"/>
                <a:gd name="T72" fmla="*/ 2 w 130"/>
                <a:gd name="T73" fmla="*/ 56 h 147"/>
                <a:gd name="T74" fmla="*/ 18 w 130"/>
                <a:gd name="T75" fmla="*/ 21 h 147"/>
                <a:gd name="T76" fmla="*/ 47 w 130"/>
                <a:gd name="T77" fmla="*/ 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0" h="147">
                  <a:moveTo>
                    <a:pt x="69" y="9"/>
                  </a:moveTo>
                  <a:lnTo>
                    <a:pt x="59" y="10"/>
                  </a:lnTo>
                  <a:lnTo>
                    <a:pt x="51" y="15"/>
                  </a:lnTo>
                  <a:lnTo>
                    <a:pt x="45" y="18"/>
                  </a:lnTo>
                  <a:lnTo>
                    <a:pt x="42" y="23"/>
                  </a:lnTo>
                  <a:lnTo>
                    <a:pt x="38" y="27"/>
                  </a:lnTo>
                  <a:lnTo>
                    <a:pt x="34" y="35"/>
                  </a:lnTo>
                  <a:lnTo>
                    <a:pt x="31" y="44"/>
                  </a:lnTo>
                  <a:lnTo>
                    <a:pt x="28" y="52"/>
                  </a:lnTo>
                  <a:lnTo>
                    <a:pt x="27" y="61"/>
                  </a:lnTo>
                  <a:lnTo>
                    <a:pt x="46" y="61"/>
                  </a:lnTo>
                  <a:lnTo>
                    <a:pt x="65" y="62"/>
                  </a:lnTo>
                  <a:lnTo>
                    <a:pt x="86" y="61"/>
                  </a:lnTo>
                  <a:lnTo>
                    <a:pt x="106" y="61"/>
                  </a:lnTo>
                  <a:lnTo>
                    <a:pt x="105" y="52"/>
                  </a:lnTo>
                  <a:lnTo>
                    <a:pt x="104" y="44"/>
                  </a:lnTo>
                  <a:lnTo>
                    <a:pt x="103" y="35"/>
                  </a:lnTo>
                  <a:lnTo>
                    <a:pt x="99" y="27"/>
                  </a:lnTo>
                  <a:lnTo>
                    <a:pt x="96" y="23"/>
                  </a:lnTo>
                  <a:lnTo>
                    <a:pt x="93" y="18"/>
                  </a:lnTo>
                  <a:lnTo>
                    <a:pt x="88" y="15"/>
                  </a:lnTo>
                  <a:lnTo>
                    <a:pt x="79" y="10"/>
                  </a:lnTo>
                  <a:lnTo>
                    <a:pt x="69" y="9"/>
                  </a:lnTo>
                  <a:close/>
                  <a:moveTo>
                    <a:pt x="69" y="0"/>
                  </a:moveTo>
                  <a:lnTo>
                    <a:pt x="84" y="1"/>
                  </a:lnTo>
                  <a:lnTo>
                    <a:pt x="96" y="5"/>
                  </a:lnTo>
                  <a:lnTo>
                    <a:pt x="106" y="10"/>
                  </a:lnTo>
                  <a:lnTo>
                    <a:pt x="115" y="18"/>
                  </a:lnTo>
                  <a:lnTo>
                    <a:pt x="122" y="27"/>
                  </a:lnTo>
                  <a:lnTo>
                    <a:pt x="126" y="38"/>
                  </a:lnTo>
                  <a:lnTo>
                    <a:pt x="129" y="49"/>
                  </a:lnTo>
                  <a:lnTo>
                    <a:pt x="130" y="60"/>
                  </a:lnTo>
                  <a:lnTo>
                    <a:pt x="130" y="67"/>
                  </a:lnTo>
                  <a:lnTo>
                    <a:pt x="130" y="72"/>
                  </a:lnTo>
                  <a:lnTo>
                    <a:pt x="97" y="71"/>
                  </a:lnTo>
                  <a:lnTo>
                    <a:pt x="65" y="71"/>
                  </a:lnTo>
                  <a:lnTo>
                    <a:pt x="46" y="71"/>
                  </a:lnTo>
                  <a:lnTo>
                    <a:pt x="27" y="72"/>
                  </a:lnTo>
                  <a:lnTo>
                    <a:pt x="26" y="74"/>
                  </a:lnTo>
                  <a:lnTo>
                    <a:pt x="26" y="77"/>
                  </a:lnTo>
                  <a:lnTo>
                    <a:pt x="26" y="80"/>
                  </a:lnTo>
                  <a:lnTo>
                    <a:pt x="27" y="92"/>
                  </a:lnTo>
                  <a:lnTo>
                    <a:pt x="29" y="102"/>
                  </a:lnTo>
                  <a:lnTo>
                    <a:pt x="33" y="109"/>
                  </a:lnTo>
                  <a:lnTo>
                    <a:pt x="36" y="114"/>
                  </a:lnTo>
                  <a:lnTo>
                    <a:pt x="40" y="120"/>
                  </a:lnTo>
                  <a:lnTo>
                    <a:pt x="44" y="124"/>
                  </a:lnTo>
                  <a:lnTo>
                    <a:pt x="50" y="128"/>
                  </a:lnTo>
                  <a:lnTo>
                    <a:pt x="55" y="131"/>
                  </a:lnTo>
                  <a:lnTo>
                    <a:pt x="67" y="134"/>
                  </a:lnTo>
                  <a:lnTo>
                    <a:pt x="78" y="136"/>
                  </a:lnTo>
                  <a:lnTo>
                    <a:pt x="84" y="136"/>
                  </a:lnTo>
                  <a:lnTo>
                    <a:pt x="90" y="134"/>
                  </a:lnTo>
                  <a:lnTo>
                    <a:pt x="96" y="132"/>
                  </a:lnTo>
                  <a:lnTo>
                    <a:pt x="103" y="130"/>
                  </a:lnTo>
                  <a:lnTo>
                    <a:pt x="108" y="127"/>
                  </a:lnTo>
                  <a:lnTo>
                    <a:pt x="114" y="123"/>
                  </a:lnTo>
                  <a:lnTo>
                    <a:pt x="118" y="119"/>
                  </a:lnTo>
                  <a:lnTo>
                    <a:pt x="123" y="114"/>
                  </a:lnTo>
                  <a:lnTo>
                    <a:pt x="124" y="115"/>
                  </a:lnTo>
                  <a:lnTo>
                    <a:pt x="122" y="130"/>
                  </a:lnTo>
                  <a:lnTo>
                    <a:pt x="112" y="137"/>
                  </a:lnTo>
                  <a:lnTo>
                    <a:pt x="100" y="142"/>
                  </a:lnTo>
                  <a:lnTo>
                    <a:pt x="87" y="146"/>
                  </a:lnTo>
                  <a:lnTo>
                    <a:pt x="72" y="147"/>
                  </a:lnTo>
                  <a:lnTo>
                    <a:pt x="58" y="146"/>
                  </a:lnTo>
                  <a:lnTo>
                    <a:pt x="43" y="142"/>
                  </a:lnTo>
                  <a:lnTo>
                    <a:pt x="31" y="137"/>
                  </a:lnTo>
                  <a:lnTo>
                    <a:pt x="20" y="128"/>
                  </a:lnTo>
                  <a:lnTo>
                    <a:pt x="11" y="118"/>
                  </a:lnTo>
                  <a:lnTo>
                    <a:pt x="6" y="106"/>
                  </a:lnTo>
                  <a:lnTo>
                    <a:pt x="1" y="93"/>
                  </a:lnTo>
                  <a:lnTo>
                    <a:pt x="0" y="78"/>
                  </a:lnTo>
                  <a:lnTo>
                    <a:pt x="2" y="56"/>
                  </a:lnTo>
                  <a:lnTo>
                    <a:pt x="8" y="36"/>
                  </a:lnTo>
                  <a:lnTo>
                    <a:pt x="18" y="21"/>
                  </a:lnTo>
                  <a:lnTo>
                    <a:pt x="31" y="9"/>
                  </a:lnTo>
                  <a:lnTo>
                    <a:pt x="47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70"/>
            <p:cNvSpPr>
              <a:spLocks/>
            </p:cNvSpPr>
            <p:nvPr/>
          </p:nvSpPr>
          <p:spPr bwMode="auto">
            <a:xfrm>
              <a:off x="7680326" y="6491288"/>
              <a:ext cx="36513" cy="58737"/>
            </a:xfrm>
            <a:custGeom>
              <a:avLst/>
              <a:gdLst>
                <a:gd name="T0" fmla="*/ 61 w 92"/>
                <a:gd name="T1" fmla="*/ 0 h 147"/>
                <a:gd name="T2" fmla="*/ 76 w 92"/>
                <a:gd name="T3" fmla="*/ 6 h 147"/>
                <a:gd name="T4" fmla="*/ 82 w 92"/>
                <a:gd name="T5" fmla="*/ 13 h 147"/>
                <a:gd name="T6" fmla="*/ 79 w 92"/>
                <a:gd name="T7" fmla="*/ 23 h 147"/>
                <a:gd name="T8" fmla="*/ 76 w 92"/>
                <a:gd name="T9" fmla="*/ 30 h 147"/>
                <a:gd name="T10" fmla="*/ 71 w 92"/>
                <a:gd name="T11" fmla="*/ 25 h 147"/>
                <a:gd name="T12" fmla="*/ 64 w 92"/>
                <a:gd name="T13" fmla="*/ 16 h 147"/>
                <a:gd name="T14" fmla="*/ 54 w 92"/>
                <a:gd name="T15" fmla="*/ 12 h 147"/>
                <a:gd name="T16" fmla="*/ 42 w 92"/>
                <a:gd name="T17" fmla="*/ 12 h 147"/>
                <a:gd name="T18" fmla="*/ 33 w 92"/>
                <a:gd name="T19" fmla="*/ 14 h 147"/>
                <a:gd name="T20" fmla="*/ 27 w 92"/>
                <a:gd name="T21" fmla="*/ 21 h 147"/>
                <a:gd name="T22" fmla="*/ 22 w 92"/>
                <a:gd name="T23" fmla="*/ 30 h 147"/>
                <a:gd name="T24" fmla="*/ 22 w 92"/>
                <a:gd name="T25" fmla="*/ 42 h 147"/>
                <a:gd name="T26" fmla="*/ 27 w 92"/>
                <a:gd name="T27" fmla="*/ 51 h 147"/>
                <a:gd name="T28" fmla="*/ 35 w 92"/>
                <a:gd name="T29" fmla="*/ 57 h 147"/>
                <a:gd name="T30" fmla="*/ 48 w 92"/>
                <a:gd name="T31" fmla="*/ 61 h 147"/>
                <a:gd name="T32" fmla="*/ 66 w 92"/>
                <a:gd name="T33" fmla="*/ 67 h 147"/>
                <a:gd name="T34" fmla="*/ 79 w 92"/>
                <a:gd name="T35" fmla="*/ 74 h 147"/>
                <a:gd name="T36" fmla="*/ 86 w 92"/>
                <a:gd name="T37" fmla="*/ 81 h 147"/>
                <a:gd name="T38" fmla="*/ 92 w 92"/>
                <a:gd name="T39" fmla="*/ 101 h 147"/>
                <a:gd name="T40" fmla="*/ 89 w 92"/>
                <a:gd name="T41" fmla="*/ 118 h 147"/>
                <a:gd name="T42" fmla="*/ 82 w 92"/>
                <a:gd name="T43" fmla="*/ 129 h 147"/>
                <a:gd name="T44" fmla="*/ 73 w 92"/>
                <a:gd name="T45" fmla="*/ 137 h 147"/>
                <a:gd name="T46" fmla="*/ 61 w 92"/>
                <a:gd name="T47" fmla="*/ 143 h 147"/>
                <a:gd name="T48" fmla="*/ 38 w 92"/>
                <a:gd name="T49" fmla="*/ 147 h 147"/>
                <a:gd name="T50" fmla="*/ 15 w 92"/>
                <a:gd name="T51" fmla="*/ 145 h 147"/>
                <a:gd name="T52" fmla="*/ 0 w 92"/>
                <a:gd name="T53" fmla="*/ 138 h 147"/>
                <a:gd name="T54" fmla="*/ 4 w 92"/>
                <a:gd name="T55" fmla="*/ 128 h 147"/>
                <a:gd name="T56" fmla="*/ 5 w 92"/>
                <a:gd name="T57" fmla="*/ 116 h 147"/>
                <a:gd name="T58" fmla="*/ 11 w 92"/>
                <a:gd name="T59" fmla="*/ 120 h 147"/>
                <a:gd name="T60" fmla="*/ 18 w 92"/>
                <a:gd name="T61" fmla="*/ 127 h 147"/>
                <a:gd name="T62" fmla="*/ 26 w 92"/>
                <a:gd name="T63" fmla="*/ 132 h 147"/>
                <a:gd name="T64" fmla="*/ 37 w 92"/>
                <a:gd name="T65" fmla="*/ 137 h 147"/>
                <a:gd name="T66" fmla="*/ 48 w 92"/>
                <a:gd name="T67" fmla="*/ 137 h 147"/>
                <a:gd name="T68" fmla="*/ 58 w 92"/>
                <a:gd name="T69" fmla="*/ 133 h 147"/>
                <a:gd name="T70" fmla="*/ 66 w 92"/>
                <a:gd name="T71" fmla="*/ 127 h 147"/>
                <a:gd name="T72" fmla="*/ 71 w 92"/>
                <a:gd name="T73" fmla="*/ 116 h 147"/>
                <a:gd name="T74" fmla="*/ 71 w 92"/>
                <a:gd name="T75" fmla="*/ 105 h 147"/>
                <a:gd name="T76" fmla="*/ 66 w 92"/>
                <a:gd name="T77" fmla="*/ 96 h 147"/>
                <a:gd name="T78" fmla="*/ 54 w 92"/>
                <a:gd name="T79" fmla="*/ 88 h 147"/>
                <a:gd name="T80" fmla="*/ 37 w 92"/>
                <a:gd name="T81" fmla="*/ 83 h 147"/>
                <a:gd name="T82" fmla="*/ 20 w 92"/>
                <a:gd name="T83" fmla="*/ 76 h 147"/>
                <a:gd name="T84" fmla="*/ 11 w 92"/>
                <a:gd name="T85" fmla="*/ 69 h 147"/>
                <a:gd name="T86" fmla="*/ 3 w 92"/>
                <a:gd name="T87" fmla="*/ 56 h 147"/>
                <a:gd name="T88" fmla="*/ 2 w 92"/>
                <a:gd name="T89" fmla="*/ 35 h 147"/>
                <a:gd name="T90" fmla="*/ 8 w 92"/>
                <a:gd name="T91" fmla="*/ 22 h 147"/>
                <a:gd name="T92" fmla="*/ 14 w 92"/>
                <a:gd name="T93" fmla="*/ 13 h 147"/>
                <a:gd name="T94" fmla="*/ 24 w 92"/>
                <a:gd name="T95" fmla="*/ 6 h 147"/>
                <a:gd name="T96" fmla="*/ 39 w 92"/>
                <a:gd name="T9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2" h="147">
                  <a:moveTo>
                    <a:pt x="50" y="0"/>
                  </a:moveTo>
                  <a:lnTo>
                    <a:pt x="61" y="0"/>
                  </a:lnTo>
                  <a:lnTo>
                    <a:pt x="70" y="3"/>
                  </a:lnTo>
                  <a:lnTo>
                    <a:pt x="76" y="6"/>
                  </a:lnTo>
                  <a:lnTo>
                    <a:pt x="84" y="8"/>
                  </a:lnTo>
                  <a:lnTo>
                    <a:pt x="82" y="13"/>
                  </a:lnTo>
                  <a:lnTo>
                    <a:pt x="80" y="20"/>
                  </a:lnTo>
                  <a:lnTo>
                    <a:pt x="79" y="23"/>
                  </a:lnTo>
                  <a:lnTo>
                    <a:pt x="77" y="26"/>
                  </a:lnTo>
                  <a:lnTo>
                    <a:pt x="76" y="30"/>
                  </a:lnTo>
                  <a:lnTo>
                    <a:pt x="73" y="30"/>
                  </a:lnTo>
                  <a:lnTo>
                    <a:pt x="71" y="25"/>
                  </a:lnTo>
                  <a:lnTo>
                    <a:pt x="68" y="21"/>
                  </a:lnTo>
                  <a:lnTo>
                    <a:pt x="64" y="16"/>
                  </a:lnTo>
                  <a:lnTo>
                    <a:pt x="59" y="14"/>
                  </a:lnTo>
                  <a:lnTo>
                    <a:pt x="54" y="12"/>
                  </a:lnTo>
                  <a:lnTo>
                    <a:pt x="47" y="10"/>
                  </a:lnTo>
                  <a:lnTo>
                    <a:pt x="42" y="12"/>
                  </a:lnTo>
                  <a:lnTo>
                    <a:pt x="38" y="13"/>
                  </a:lnTo>
                  <a:lnTo>
                    <a:pt x="33" y="14"/>
                  </a:lnTo>
                  <a:lnTo>
                    <a:pt x="30" y="17"/>
                  </a:lnTo>
                  <a:lnTo>
                    <a:pt x="27" y="21"/>
                  </a:lnTo>
                  <a:lnTo>
                    <a:pt x="24" y="25"/>
                  </a:lnTo>
                  <a:lnTo>
                    <a:pt x="22" y="30"/>
                  </a:lnTo>
                  <a:lnTo>
                    <a:pt x="22" y="36"/>
                  </a:lnTo>
                  <a:lnTo>
                    <a:pt x="22" y="42"/>
                  </a:lnTo>
                  <a:lnTo>
                    <a:pt x="24" y="47"/>
                  </a:lnTo>
                  <a:lnTo>
                    <a:pt x="27" y="51"/>
                  </a:lnTo>
                  <a:lnTo>
                    <a:pt x="30" y="54"/>
                  </a:lnTo>
                  <a:lnTo>
                    <a:pt x="35" y="57"/>
                  </a:lnTo>
                  <a:lnTo>
                    <a:pt x="40" y="59"/>
                  </a:lnTo>
                  <a:lnTo>
                    <a:pt x="48" y="61"/>
                  </a:lnTo>
                  <a:lnTo>
                    <a:pt x="57" y="65"/>
                  </a:lnTo>
                  <a:lnTo>
                    <a:pt x="66" y="67"/>
                  </a:lnTo>
                  <a:lnTo>
                    <a:pt x="74" y="70"/>
                  </a:lnTo>
                  <a:lnTo>
                    <a:pt x="79" y="74"/>
                  </a:lnTo>
                  <a:lnTo>
                    <a:pt x="83" y="77"/>
                  </a:lnTo>
                  <a:lnTo>
                    <a:pt x="86" y="81"/>
                  </a:lnTo>
                  <a:lnTo>
                    <a:pt x="91" y="89"/>
                  </a:lnTo>
                  <a:lnTo>
                    <a:pt x="92" y="101"/>
                  </a:lnTo>
                  <a:lnTo>
                    <a:pt x="91" y="110"/>
                  </a:lnTo>
                  <a:lnTo>
                    <a:pt x="89" y="118"/>
                  </a:lnTo>
                  <a:lnTo>
                    <a:pt x="85" y="123"/>
                  </a:lnTo>
                  <a:lnTo>
                    <a:pt x="82" y="129"/>
                  </a:lnTo>
                  <a:lnTo>
                    <a:pt x="77" y="133"/>
                  </a:lnTo>
                  <a:lnTo>
                    <a:pt x="73" y="137"/>
                  </a:lnTo>
                  <a:lnTo>
                    <a:pt x="67" y="141"/>
                  </a:lnTo>
                  <a:lnTo>
                    <a:pt x="61" y="143"/>
                  </a:lnTo>
                  <a:lnTo>
                    <a:pt x="50" y="146"/>
                  </a:lnTo>
                  <a:lnTo>
                    <a:pt x="38" y="147"/>
                  </a:lnTo>
                  <a:lnTo>
                    <a:pt x="26" y="147"/>
                  </a:lnTo>
                  <a:lnTo>
                    <a:pt x="15" y="145"/>
                  </a:lnTo>
                  <a:lnTo>
                    <a:pt x="6" y="141"/>
                  </a:lnTo>
                  <a:lnTo>
                    <a:pt x="0" y="138"/>
                  </a:lnTo>
                  <a:lnTo>
                    <a:pt x="2" y="133"/>
                  </a:lnTo>
                  <a:lnTo>
                    <a:pt x="4" y="128"/>
                  </a:lnTo>
                  <a:lnTo>
                    <a:pt x="5" y="122"/>
                  </a:lnTo>
                  <a:lnTo>
                    <a:pt x="5" y="116"/>
                  </a:lnTo>
                  <a:lnTo>
                    <a:pt x="9" y="116"/>
                  </a:lnTo>
                  <a:lnTo>
                    <a:pt x="11" y="120"/>
                  </a:lnTo>
                  <a:lnTo>
                    <a:pt x="14" y="123"/>
                  </a:lnTo>
                  <a:lnTo>
                    <a:pt x="18" y="127"/>
                  </a:lnTo>
                  <a:lnTo>
                    <a:pt x="21" y="130"/>
                  </a:lnTo>
                  <a:lnTo>
                    <a:pt x="26" y="132"/>
                  </a:lnTo>
                  <a:lnTo>
                    <a:pt x="31" y="134"/>
                  </a:lnTo>
                  <a:lnTo>
                    <a:pt x="37" y="137"/>
                  </a:lnTo>
                  <a:lnTo>
                    <a:pt x="42" y="137"/>
                  </a:lnTo>
                  <a:lnTo>
                    <a:pt x="48" y="137"/>
                  </a:lnTo>
                  <a:lnTo>
                    <a:pt x="54" y="136"/>
                  </a:lnTo>
                  <a:lnTo>
                    <a:pt x="58" y="133"/>
                  </a:lnTo>
                  <a:lnTo>
                    <a:pt x="63" y="130"/>
                  </a:lnTo>
                  <a:lnTo>
                    <a:pt x="66" y="127"/>
                  </a:lnTo>
                  <a:lnTo>
                    <a:pt x="70" y="122"/>
                  </a:lnTo>
                  <a:lnTo>
                    <a:pt x="71" y="116"/>
                  </a:lnTo>
                  <a:lnTo>
                    <a:pt x="72" y="111"/>
                  </a:lnTo>
                  <a:lnTo>
                    <a:pt x="71" y="105"/>
                  </a:lnTo>
                  <a:lnTo>
                    <a:pt x="70" y="100"/>
                  </a:lnTo>
                  <a:lnTo>
                    <a:pt x="66" y="96"/>
                  </a:lnTo>
                  <a:lnTo>
                    <a:pt x="61" y="92"/>
                  </a:lnTo>
                  <a:lnTo>
                    <a:pt x="54" y="88"/>
                  </a:lnTo>
                  <a:lnTo>
                    <a:pt x="46" y="85"/>
                  </a:lnTo>
                  <a:lnTo>
                    <a:pt x="37" y="83"/>
                  </a:lnTo>
                  <a:lnTo>
                    <a:pt x="28" y="79"/>
                  </a:lnTo>
                  <a:lnTo>
                    <a:pt x="20" y="76"/>
                  </a:lnTo>
                  <a:lnTo>
                    <a:pt x="14" y="72"/>
                  </a:lnTo>
                  <a:lnTo>
                    <a:pt x="11" y="69"/>
                  </a:lnTo>
                  <a:lnTo>
                    <a:pt x="6" y="65"/>
                  </a:lnTo>
                  <a:lnTo>
                    <a:pt x="3" y="56"/>
                  </a:lnTo>
                  <a:lnTo>
                    <a:pt x="2" y="45"/>
                  </a:lnTo>
                  <a:lnTo>
                    <a:pt x="2" y="35"/>
                  </a:lnTo>
                  <a:lnTo>
                    <a:pt x="5" y="27"/>
                  </a:lnTo>
                  <a:lnTo>
                    <a:pt x="8" y="22"/>
                  </a:lnTo>
                  <a:lnTo>
                    <a:pt x="11" y="17"/>
                  </a:lnTo>
                  <a:lnTo>
                    <a:pt x="14" y="13"/>
                  </a:lnTo>
                  <a:lnTo>
                    <a:pt x="19" y="9"/>
                  </a:lnTo>
                  <a:lnTo>
                    <a:pt x="24" y="6"/>
                  </a:lnTo>
                  <a:lnTo>
                    <a:pt x="30" y="4"/>
                  </a:lnTo>
                  <a:lnTo>
                    <a:pt x="39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71"/>
            <p:cNvSpPr>
              <a:spLocks noEditPoints="1"/>
            </p:cNvSpPr>
            <p:nvPr/>
          </p:nvSpPr>
          <p:spPr bwMode="auto">
            <a:xfrm>
              <a:off x="7761288" y="6465888"/>
              <a:ext cx="12700" cy="82550"/>
            </a:xfrm>
            <a:custGeom>
              <a:avLst/>
              <a:gdLst>
                <a:gd name="T0" fmla="*/ 1 w 30"/>
                <a:gd name="T1" fmla="*/ 67 h 209"/>
                <a:gd name="T2" fmla="*/ 7 w 30"/>
                <a:gd name="T3" fmla="*/ 68 h 209"/>
                <a:gd name="T4" fmla="*/ 11 w 30"/>
                <a:gd name="T5" fmla="*/ 68 h 209"/>
                <a:gd name="T6" fmla="*/ 15 w 30"/>
                <a:gd name="T7" fmla="*/ 69 h 209"/>
                <a:gd name="T8" fmla="*/ 18 w 30"/>
                <a:gd name="T9" fmla="*/ 68 h 209"/>
                <a:gd name="T10" fmla="*/ 22 w 30"/>
                <a:gd name="T11" fmla="*/ 68 h 209"/>
                <a:gd name="T12" fmla="*/ 28 w 30"/>
                <a:gd name="T13" fmla="*/ 67 h 209"/>
                <a:gd name="T14" fmla="*/ 26 w 30"/>
                <a:gd name="T15" fmla="*/ 95 h 209"/>
                <a:gd name="T16" fmla="*/ 26 w 30"/>
                <a:gd name="T17" fmla="*/ 123 h 209"/>
                <a:gd name="T18" fmla="*/ 26 w 30"/>
                <a:gd name="T19" fmla="*/ 153 h 209"/>
                <a:gd name="T20" fmla="*/ 26 w 30"/>
                <a:gd name="T21" fmla="*/ 182 h 209"/>
                <a:gd name="T22" fmla="*/ 28 w 30"/>
                <a:gd name="T23" fmla="*/ 209 h 209"/>
                <a:gd name="T24" fmla="*/ 15 w 30"/>
                <a:gd name="T25" fmla="*/ 207 h 209"/>
                <a:gd name="T26" fmla="*/ 1 w 30"/>
                <a:gd name="T27" fmla="*/ 209 h 209"/>
                <a:gd name="T28" fmla="*/ 3 w 30"/>
                <a:gd name="T29" fmla="*/ 182 h 209"/>
                <a:gd name="T30" fmla="*/ 3 w 30"/>
                <a:gd name="T31" fmla="*/ 153 h 209"/>
                <a:gd name="T32" fmla="*/ 3 w 30"/>
                <a:gd name="T33" fmla="*/ 123 h 209"/>
                <a:gd name="T34" fmla="*/ 3 w 30"/>
                <a:gd name="T35" fmla="*/ 95 h 209"/>
                <a:gd name="T36" fmla="*/ 1 w 30"/>
                <a:gd name="T37" fmla="*/ 67 h 209"/>
                <a:gd name="T38" fmla="*/ 15 w 30"/>
                <a:gd name="T39" fmla="*/ 0 h 209"/>
                <a:gd name="T40" fmla="*/ 19 w 30"/>
                <a:gd name="T41" fmla="*/ 0 h 209"/>
                <a:gd name="T42" fmla="*/ 22 w 30"/>
                <a:gd name="T43" fmla="*/ 2 h 209"/>
                <a:gd name="T44" fmla="*/ 26 w 30"/>
                <a:gd name="T45" fmla="*/ 5 h 209"/>
                <a:gd name="T46" fmla="*/ 28 w 30"/>
                <a:gd name="T47" fmla="*/ 8 h 209"/>
                <a:gd name="T48" fmla="*/ 29 w 30"/>
                <a:gd name="T49" fmla="*/ 11 h 209"/>
                <a:gd name="T50" fmla="*/ 30 w 30"/>
                <a:gd name="T51" fmla="*/ 15 h 209"/>
                <a:gd name="T52" fmla="*/ 29 w 30"/>
                <a:gd name="T53" fmla="*/ 19 h 209"/>
                <a:gd name="T54" fmla="*/ 28 w 30"/>
                <a:gd name="T55" fmla="*/ 23 h 209"/>
                <a:gd name="T56" fmla="*/ 26 w 30"/>
                <a:gd name="T57" fmla="*/ 26 h 209"/>
                <a:gd name="T58" fmla="*/ 22 w 30"/>
                <a:gd name="T59" fmla="*/ 28 h 209"/>
                <a:gd name="T60" fmla="*/ 19 w 30"/>
                <a:gd name="T61" fmla="*/ 29 h 209"/>
                <a:gd name="T62" fmla="*/ 15 w 30"/>
                <a:gd name="T63" fmla="*/ 31 h 209"/>
                <a:gd name="T64" fmla="*/ 11 w 30"/>
                <a:gd name="T65" fmla="*/ 29 h 209"/>
                <a:gd name="T66" fmla="*/ 7 w 30"/>
                <a:gd name="T67" fmla="*/ 28 h 209"/>
                <a:gd name="T68" fmla="*/ 4 w 30"/>
                <a:gd name="T69" fmla="*/ 26 h 209"/>
                <a:gd name="T70" fmla="*/ 1 w 30"/>
                <a:gd name="T71" fmla="*/ 23 h 209"/>
                <a:gd name="T72" fmla="*/ 0 w 30"/>
                <a:gd name="T73" fmla="*/ 19 h 209"/>
                <a:gd name="T74" fmla="*/ 0 w 30"/>
                <a:gd name="T75" fmla="*/ 15 h 209"/>
                <a:gd name="T76" fmla="*/ 0 w 30"/>
                <a:gd name="T77" fmla="*/ 11 h 209"/>
                <a:gd name="T78" fmla="*/ 1 w 30"/>
                <a:gd name="T79" fmla="*/ 8 h 209"/>
                <a:gd name="T80" fmla="*/ 4 w 30"/>
                <a:gd name="T81" fmla="*/ 5 h 209"/>
                <a:gd name="T82" fmla="*/ 7 w 30"/>
                <a:gd name="T83" fmla="*/ 2 h 209"/>
                <a:gd name="T84" fmla="*/ 11 w 30"/>
                <a:gd name="T85" fmla="*/ 0 h 209"/>
                <a:gd name="T86" fmla="*/ 15 w 30"/>
                <a:gd name="T87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" h="209">
                  <a:moveTo>
                    <a:pt x="1" y="67"/>
                  </a:moveTo>
                  <a:lnTo>
                    <a:pt x="7" y="68"/>
                  </a:lnTo>
                  <a:lnTo>
                    <a:pt x="11" y="68"/>
                  </a:lnTo>
                  <a:lnTo>
                    <a:pt x="15" y="69"/>
                  </a:lnTo>
                  <a:lnTo>
                    <a:pt x="18" y="68"/>
                  </a:lnTo>
                  <a:lnTo>
                    <a:pt x="22" y="68"/>
                  </a:lnTo>
                  <a:lnTo>
                    <a:pt x="28" y="67"/>
                  </a:lnTo>
                  <a:lnTo>
                    <a:pt x="26" y="95"/>
                  </a:lnTo>
                  <a:lnTo>
                    <a:pt x="26" y="123"/>
                  </a:lnTo>
                  <a:lnTo>
                    <a:pt x="26" y="153"/>
                  </a:lnTo>
                  <a:lnTo>
                    <a:pt x="26" y="182"/>
                  </a:lnTo>
                  <a:lnTo>
                    <a:pt x="28" y="209"/>
                  </a:lnTo>
                  <a:lnTo>
                    <a:pt x="15" y="207"/>
                  </a:lnTo>
                  <a:lnTo>
                    <a:pt x="1" y="209"/>
                  </a:lnTo>
                  <a:lnTo>
                    <a:pt x="3" y="182"/>
                  </a:lnTo>
                  <a:lnTo>
                    <a:pt x="3" y="153"/>
                  </a:lnTo>
                  <a:lnTo>
                    <a:pt x="3" y="123"/>
                  </a:lnTo>
                  <a:lnTo>
                    <a:pt x="3" y="95"/>
                  </a:lnTo>
                  <a:lnTo>
                    <a:pt x="1" y="67"/>
                  </a:lnTo>
                  <a:close/>
                  <a:moveTo>
                    <a:pt x="15" y="0"/>
                  </a:moveTo>
                  <a:lnTo>
                    <a:pt x="19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30" y="15"/>
                  </a:lnTo>
                  <a:lnTo>
                    <a:pt x="29" y="19"/>
                  </a:lnTo>
                  <a:lnTo>
                    <a:pt x="28" y="23"/>
                  </a:lnTo>
                  <a:lnTo>
                    <a:pt x="26" y="26"/>
                  </a:lnTo>
                  <a:lnTo>
                    <a:pt x="22" y="28"/>
                  </a:lnTo>
                  <a:lnTo>
                    <a:pt x="19" y="29"/>
                  </a:lnTo>
                  <a:lnTo>
                    <a:pt x="15" y="31"/>
                  </a:lnTo>
                  <a:lnTo>
                    <a:pt x="11" y="29"/>
                  </a:lnTo>
                  <a:lnTo>
                    <a:pt x="7" y="28"/>
                  </a:lnTo>
                  <a:lnTo>
                    <a:pt x="4" y="26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8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72"/>
            <p:cNvSpPr>
              <a:spLocks/>
            </p:cNvSpPr>
            <p:nvPr/>
          </p:nvSpPr>
          <p:spPr bwMode="auto">
            <a:xfrm>
              <a:off x="7791451" y="6491288"/>
              <a:ext cx="49213" cy="57150"/>
            </a:xfrm>
            <a:custGeom>
              <a:avLst/>
              <a:gdLst>
                <a:gd name="T0" fmla="*/ 73 w 121"/>
                <a:gd name="T1" fmla="*/ 0 h 145"/>
                <a:gd name="T2" fmla="*/ 82 w 121"/>
                <a:gd name="T3" fmla="*/ 0 h 145"/>
                <a:gd name="T4" fmla="*/ 90 w 121"/>
                <a:gd name="T5" fmla="*/ 3 h 145"/>
                <a:gd name="T6" fmla="*/ 95 w 121"/>
                <a:gd name="T7" fmla="*/ 4 h 145"/>
                <a:gd name="T8" fmla="*/ 101 w 121"/>
                <a:gd name="T9" fmla="*/ 7 h 145"/>
                <a:gd name="T10" fmla="*/ 105 w 121"/>
                <a:gd name="T11" fmla="*/ 10 h 145"/>
                <a:gd name="T12" fmla="*/ 110 w 121"/>
                <a:gd name="T13" fmla="*/ 15 h 145"/>
                <a:gd name="T14" fmla="*/ 113 w 121"/>
                <a:gd name="T15" fmla="*/ 21 h 145"/>
                <a:gd name="T16" fmla="*/ 117 w 121"/>
                <a:gd name="T17" fmla="*/ 26 h 145"/>
                <a:gd name="T18" fmla="*/ 120 w 121"/>
                <a:gd name="T19" fmla="*/ 38 h 145"/>
                <a:gd name="T20" fmla="*/ 121 w 121"/>
                <a:gd name="T21" fmla="*/ 52 h 145"/>
                <a:gd name="T22" fmla="*/ 120 w 121"/>
                <a:gd name="T23" fmla="*/ 78 h 145"/>
                <a:gd name="T24" fmla="*/ 120 w 121"/>
                <a:gd name="T25" fmla="*/ 106 h 145"/>
                <a:gd name="T26" fmla="*/ 120 w 121"/>
                <a:gd name="T27" fmla="*/ 127 h 145"/>
                <a:gd name="T28" fmla="*/ 120 w 121"/>
                <a:gd name="T29" fmla="*/ 136 h 145"/>
                <a:gd name="T30" fmla="*/ 120 w 121"/>
                <a:gd name="T31" fmla="*/ 145 h 145"/>
                <a:gd name="T32" fmla="*/ 114 w 121"/>
                <a:gd name="T33" fmla="*/ 143 h 145"/>
                <a:gd name="T34" fmla="*/ 108 w 121"/>
                <a:gd name="T35" fmla="*/ 143 h 145"/>
                <a:gd name="T36" fmla="*/ 95 w 121"/>
                <a:gd name="T37" fmla="*/ 145 h 145"/>
                <a:gd name="T38" fmla="*/ 96 w 121"/>
                <a:gd name="T39" fmla="*/ 112 h 145"/>
                <a:gd name="T40" fmla="*/ 97 w 121"/>
                <a:gd name="T41" fmla="*/ 79 h 145"/>
                <a:gd name="T42" fmla="*/ 97 w 121"/>
                <a:gd name="T43" fmla="*/ 60 h 145"/>
                <a:gd name="T44" fmla="*/ 96 w 121"/>
                <a:gd name="T45" fmla="*/ 47 h 145"/>
                <a:gd name="T46" fmla="*/ 93 w 121"/>
                <a:gd name="T47" fmla="*/ 35 h 145"/>
                <a:gd name="T48" fmla="*/ 88 w 121"/>
                <a:gd name="T49" fmla="*/ 27 h 145"/>
                <a:gd name="T50" fmla="*/ 82 w 121"/>
                <a:gd name="T51" fmla="*/ 21 h 145"/>
                <a:gd name="T52" fmla="*/ 74 w 121"/>
                <a:gd name="T53" fmla="*/ 16 h 145"/>
                <a:gd name="T54" fmla="*/ 65 w 121"/>
                <a:gd name="T55" fmla="*/ 15 h 145"/>
                <a:gd name="T56" fmla="*/ 52 w 121"/>
                <a:gd name="T57" fmla="*/ 17 h 145"/>
                <a:gd name="T58" fmla="*/ 42 w 121"/>
                <a:gd name="T59" fmla="*/ 21 h 145"/>
                <a:gd name="T60" fmla="*/ 34 w 121"/>
                <a:gd name="T61" fmla="*/ 29 h 145"/>
                <a:gd name="T62" fmla="*/ 29 w 121"/>
                <a:gd name="T63" fmla="*/ 38 h 145"/>
                <a:gd name="T64" fmla="*/ 25 w 121"/>
                <a:gd name="T65" fmla="*/ 50 h 145"/>
                <a:gd name="T66" fmla="*/ 24 w 121"/>
                <a:gd name="T67" fmla="*/ 65 h 145"/>
                <a:gd name="T68" fmla="*/ 24 w 121"/>
                <a:gd name="T69" fmla="*/ 89 h 145"/>
                <a:gd name="T70" fmla="*/ 25 w 121"/>
                <a:gd name="T71" fmla="*/ 118 h 145"/>
                <a:gd name="T72" fmla="*/ 28 w 121"/>
                <a:gd name="T73" fmla="*/ 145 h 145"/>
                <a:gd name="T74" fmla="*/ 14 w 121"/>
                <a:gd name="T75" fmla="*/ 143 h 145"/>
                <a:gd name="T76" fmla="*/ 0 w 121"/>
                <a:gd name="T77" fmla="*/ 145 h 145"/>
                <a:gd name="T78" fmla="*/ 2 w 121"/>
                <a:gd name="T79" fmla="*/ 118 h 145"/>
                <a:gd name="T80" fmla="*/ 3 w 121"/>
                <a:gd name="T81" fmla="*/ 89 h 145"/>
                <a:gd name="T82" fmla="*/ 3 w 121"/>
                <a:gd name="T83" fmla="*/ 59 h 145"/>
                <a:gd name="T84" fmla="*/ 2 w 121"/>
                <a:gd name="T85" fmla="*/ 31 h 145"/>
                <a:gd name="T86" fmla="*/ 0 w 121"/>
                <a:gd name="T87" fmla="*/ 3 h 145"/>
                <a:gd name="T88" fmla="*/ 5 w 121"/>
                <a:gd name="T89" fmla="*/ 4 h 145"/>
                <a:gd name="T90" fmla="*/ 9 w 121"/>
                <a:gd name="T91" fmla="*/ 4 h 145"/>
                <a:gd name="T92" fmla="*/ 14 w 121"/>
                <a:gd name="T93" fmla="*/ 5 h 145"/>
                <a:gd name="T94" fmla="*/ 18 w 121"/>
                <a:gd name="T95" fmla="*/ 4 h 145"/>
                <a:gd name="T96" fmla="*/ 22 w 121"/>
                <a:gd name="T97" fmla="*/ 4 h 145"/>
                <a:gd name="T98" fmla="*/ 25 w 121"/>
                <a:gd name="T99" fmla="*/ 3 h 145"/>
                <a:gd name="T100" fmla="*/ 24 w 121"/>
                <a:gd name="T101" fmla="*/ 26 h 145"/>
                <a:gd name="T102" fmla="*/ 25 w 121"/>
                <a:gd name="T103" fmla="*/ 26 h 145"/>
                <a:gd name="T104" fmla="*/ 34 w 121"/>
                <a:gd name="T105" fmla="*/ 15 h 145"/>
                <a:gd name="T106" fmla="*/ 46 w 121"/>
                <a:gd name="T107" fmla="*/ 7 h 145"/>
                <a:gd name="T108" fmla="*/ 58 w 121"/>
                <a:gd name="T109" fmla="*/ 1 h 145"/>
                <a:gd name="T110" fmla="*/ 73 w 121"/>
                <a:gd name="T11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" h="145">
                  <a:moveTo>
                    <a:pt x="73" y="0"/>
                  </a:moveTo>
                  <a:lnTo>
                    <a:pt x="82" y="0"/>
                  </a:lnTo>
                  <a:lnTo>
                    <a:pt x="90" y="3"/>
                  </a:lnTo>
                  <a:lnTo>
                    <a:pt x="95" y="4"/>
                  </a:lnTo>
                  <a:lnTo>
                    <a:pt x="101" y="7"/>
                  </a:lnTo>
                  <a:lnTo>
                    <a:pt x="105" y="10"/>
                  </a:lnTo>
                  <a:lnTo>
                    <a:pt x="110" y="15"/>
                  </a:lnTo>
                  <a:lnTo>
                    <a:pt x="113" y="21"/>
                  </a:lnTo>
                  <a:lnTo>
                    <a:pt x="117" y="26"/>
                  </a:lnTo>
                  <a:lnTo>
                    <a:pt x="120" y="38"/>
                  </a:lnTo>
                  <a:lnTo>
                    <a:pt x="121" y="52"/>
                  </a:lnTo>
                  <a:lnTo>
                    <a:pt x="120" y="78"/>
                  </a:lnTo>
                  <a:lnTo>
                    <a:pt x="120" y="106"/>
                  </a:lnTo>
                  <a:lnTo>
                    <a:pt x="120" y="127"/>
                  </a:lnTo>
                  <a:lnTo>
                    <a:pt x="120" y="136"/>
                  </a:lnTo>
                  <a:lnTo>
                    <a:pt x="120" y="145"/>
                  </a:lnTo>
                  <a:lnTo>
                    <a:pt x="114" y="143"/>
                  </a:lnTo>
                  <a:lnTo>
                    <a:pt x="108" y="143"/>
                  </a:lnTo>
                  <a:lnTo>
                    <a:pt x="95" y="145"/>
                  </a:lnTo>
                  <a:lnTo>
                    <a:pt x="96" y="112"/>
                  </a:lnTo>
                  <a:lnTo>
                    <a:pt x="97" y="79"/>
                  </a:lnTo>
                  <a:lnTo>
                    <a:pt x="97" y="60"/>
                  </a:lnTo>
                  <a:lnTo>
                    <a:pt x="96" y="47"/>
                  </a:lnTo>
                  <a:lnTo>
                    <a:pt x="93" y="35"/>
                  </a:lnTo>
                  <a:lnTo>
                    <a:pt x="88" y="27"/>
                  </a:lnTo>
                  <a:lnTo>
                    <a:pt x="82" y="21"/>
                  </a:lnTo>
                  <a:lnTo>
                    <a:pt x="74" y="16"/>
                  </a:lnTo>
                  <a:lnTo>
                    <a:pt x="65" y="15"/>
                  </a:lnTo>
                  <a:lnTo>
                    <a:pt x="52" y="17"/>
                  </a:lnTo>
                  <a:lnTo>
                    <a:pt x="42" y="21"/>
                  </a:lnTo>
                  <a:lnTo>
                    <a:pt x="34" y="29"/>
                  </a:lnTo>
                  <a:lnTo>
                    <a:pt x="29" y="38"/>
                  </a:lnTo>
                  <a:lnTo>
                    <a:pt x="25" y="50"/>
                  </a:lnTo>
                  <a:lnTo>
                    <a:pt x="24" y="65"/>
                  </a:lnTo>
                  <a:lnTo>
                    <a:pt x="24" y="89"/>
                  </a:lnTo>
                  <a:lnTo>
                    <a:pt x="25" y="118"/>
                  </a:lnTo>
                  <a:lnTo>
                    <a:pt x="28" y="145"/>
                  </a:lnTo>
                  <a:lnTo>
                    <a:pt x="14" y="143"/>
                  </a:lnTo>
                  <a:lnTo>
                    <a:pt x="0" y="145"/>
                  </a:lnTo>
                  <a:lnTo>
                    <a:pt x="2" y="118"/>
                  </a:lnTo>
                  <a:lnTo>
                    <a:pt x="3" y="89"/>
                  </a:lnTo>
                  <a:lnTo>
                    <a:pt x="3" y="59"/>
                  </a:lnTo>
                  <a:lnTo>
                    <a:pt x="2" y="31"/>
                  </a:lnTo>
                  <a:lnTo>
                    <a:pt x="0" y="3"/>
                  </a:lnTo>
                  <a:lnTo>
                    <a:pt x="5" y="4"/>
                  </a:lnTo>
                  <a:lnTo>
                    <a:pt x="9" y="4"/>
                  </a:lnTo>
                  <a:lnTo>
                    <a:pt x="14" y="5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5" y="3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34" y="15"/>
                  </a:lnTo>
                  <a:lnTo>
                    <a:pt x="46" y="7"/>
                  </a:lnTo>
                  <a:lnTo>
                    <a:pt x="58" y="1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73"/>
            <p:cNvSpPr>
              <a:spLocks/>
            </p:cNvSpPr>
            <p:nvPr/>
          </p:nvSpPr>
          <p:spPr bwMode="auto">
            <a:xfrm>
              <a:off x="7881938" y="6467475"/>
              <a:ext cx="66675" cy="80962"/>
            </a:xfrm>
            <a:custGeom>
              <a:avLst/>
              <a:gdLst>
                <a:gd name="T0" fmla="*/ 11 w 168"/>
                <a:gd name="T1" fmla="*/ 0 h 206"/>
                <a:gd name="T2" fmla="*/ 24 w 168"/>
                <a:gd name="T3" fmla="*/ 2 h 206"/>
                <a:gd name="T4" fmla="*/ 38 w 168"/>
                <a:gd name="T5" fmla="*/ 2 h 206"/>
                <a:gd name="T6" fmla="*/ 57 w 168"/>
                <a:gd name="T7" fmla="*/ 3 h 206"/>
                <a:gd name="T8" fmla="*/ 93 w 168"/>
                <a:gd name="T9" fmla="*/ 3 h 206"/>
                <a:gd name="T10" fmla="*/ 136 w 168"/>
                <a:gd name="T11" fmla="*/ 3 h 206"/>
                <a:gd name="T12" fmla="*/ 152 w 168"/>
                <a:gd name="T13" fmla="*/ 2 h 206"/>
                <a:gd name="T14" fmla="*/ 168 w 168"/>
                <a:gd name="T15" fmla="*/ 0 h 206"/>
                <a:gd name="T16" fmla="*/ 168 w 168"/>
                <a:gd name="T17" fmla="*/ 6 h 206"/>
                <a:gd name="T18" fmla="*/ 160 w 168"/>
                <a:gd name="T19" fmla="*/ 14 h 206"/>
                <a:gd name="T20" fmla="*/ 151 w 168"/>
                <a:gd name="T21" fmla="*/ 26 h 206"/>
                <a:gd name="T22" fmla="*/ 140 w 168"/>
                <a:gd name="T23" fmla="*/ 42 h 206"/>
                <a:gd name="T24" fmla="*/ 127 w 168"/>
                <a:gd name="T25" fmla="*/ 59 h 206"/>
                <a:gd name="T26" fmla="*/ 100 w 168"/>
                <a:gd name="T27" fmla="*/ 97 h 206"/>
                <a:gd name="T28" fmla="*/ 74 w 168"/>
                <a:gd name="T29" fmla="*/ 136 h 206"/>
                <a:gd name="T30" fmla="*/ 62 w 168"/>
                <a:gd name="T31" fmla="*/ 154 h 206"/>
                <a:gd name="T32" fmla="*/ 52 w 168"/>
                <a:gd name="T33" fmla="*/ 170 h 206"/>
                <a:gd name="T34" fmla="*/ 44 w 168"/>
                <a:gd name="T35" fmla="*/ 182 h 206"/>
                <a:gd name="T36" fmla="*/ 37 w 168"/>
                <a:gd name="T37" fmla="*/ 191 h 206"/>
                <a:gd name="T38" fmla="*/ 44 w 168"/>
                <a:gd name="T39" fmla="*/ 192 h 206"/>
                <a:gd name="T40" fmla="*/ 51 w 168"/>
                <a:gd name="T41" fmla="*/ 192 h 206"/>
                <a:gd name="T42" fmla="*/ 62 w 168"/>
                <a:gd name="T43" fmla="*/ 192 h 206"/>
                <a:gd name="T44" fmla="*/ 89 w 168"/>
                <a:gd name="T45" fmla="*/ 192 h 206"/>
                <a:gd name="T46" fmla="*/ 118 w 168"/>
                <a:gd name="T47" fmla="*/ 190 h 206"/>
                <a:gd name="T48" fmla="*/ 146 w 168"/>
                <a:gd name="T49" fmla="*/ 189 h 206"/>
                <a:gd name="T50" fmla="*/ 159 w 168"/>
                <a:gd name="T51" fmla="*/ 188 h 206"/>
                <a:gd name="T52" fmla="*/ 168 w 168"/>
                <a:gd name="T53" fmla="*/ 186 h 206"/>
                <a:gd name="T54" fmla="*/ 167 w 168"/>
                <a:gd name="T55" fmla="*/ 192 h 206"/>
                <a:gd name="T56" fmla="*/ 166 w 168"/>
                <a:gd name="T57" fmla="*/ 197 h 206"/>
                <a:gd name="T58" fmla="*/ 167 w 168"/>
                <a:gd name="T59" fmla="*/ 201 h 206"/>
                <a:gd name="T60" fmla="*/ 168 w 168"/>
                <a:gd name="T61" fmla="*/ 206 h 206"/>
                <a:gd name="T62" fmla="*/ 148 w 168"/>
                <a:gd name="T63" fmla="*/ 204 h 206"/>
                <a:gd name="T64" fmla="*/ 131 w 168"/>
                <a:gd name="T65" fmla="*/ 204 h 206"/>
                <a:gd name="T66" fmla="*/ 43 w 168"/>
                <a:gd name="T67" fmla="*/ 204 h 206"/>
                <a:gd name="T68" fmla="*/ 17 w 168"/>
                <a:gd name="T69" fmla="*/ 204 h 206"/>
                <a:gd name="T70" fmla="*/ 10 w 168"/>
                <a:gd name="T71" fmla="*/ 204 h 206"/>
                <a:gd name="T72" fmla="*/ 4 w 168"/>
                <a:gd name="T73" fmla="*/ 206 h 206"/>
                <a:gd name="T74" fmla="*/ 0 w 168"/>
                <a:gd name="T75" fmla="*/ 206 h 206"/>
                <a:gd name="T76" fmla="*/ 0 w 168"/>
                <a:gd name="T77" fmla="*/ 201 h 206"/>
                <a:gd name="T78" fmla="*/ 24 w 168"/>
                <a:gd name="T79" fmla="*/ 166 h 206"/>
                <a:gd name="T80" fmla="*/ 50 w 168"/>
                <a:gd name="T81" fmla="*/ 129 h 206"/>
                <a:gd name="T82" fmla="*/ 75 w 168"/>
                <a:gd name="T83" fmla="*/ 93 h 206"/>
                <a:gd name="T84" fmla="*/ 88 w 168"/>
                <a:gd name="T85" fmla="*/ 76 h 206"/>
                <a:gd name="T86" fmla="*/ 99 w 168"/>
                <a:gd name="T87" fmla="*/ 59 h 206"/>
                <a:gd name="T88" fmla="*/ 108 w 168"/>
                <a:gd name="T89" fmla="*/ 46 h 206"/>
                <a:gd name="T90" fmla="*/ 117 w 168"/>
                <a:gd name="T91" fmla="*/ 33 h 206"/>
                <a:gd name="T92" fmla="*/ 122 w 168"/>
                <a:gd name="T93" fmla="*/ 25 h 206"/>
                <a:gd name="T94" fmla="*/ 125 w 168"/>
                <a:gd name="T95" fmla="*/ 20 h 206"/>
                <a:gd name="T96" fmla="*/ 128 w 168"/>
                <a:gd name="T97" fmla="*/ 15 h 206"/>
                <a:gd name="T98" fmla="*/ 117 w 168"/>
                <a:gd name="T99" fmla="*/ 15 h 206"/>
                <a:gd name="T100" fmla="*/ 107 w 168"/>
                <a:gd name="T101" fmla="*/ 15 h 206"/>
                <a:gd name="T102" fmla="*/ 83 w 168"/>
                <a:gd name="T103" fmla="*/ 15 h 206"/>
                <a:gd name="T104" fmla="*/ 57 w 168"/>
                <a:gd name="T105" fmla="*/ 16 h 206"/>
                <a:gd name="T106" fmla="*/ 33 w 168"/>
                <a:gd name="T107" fmla="*/ 17 h 206"/>
                <a:gd name="T108" fmla="*/ 11 w 168"/>
                <a:gd name="T109" fmla="*/ 20 h 206"/>
                <a:gd name="T110" fmla="*/ 12 w 168"/>
                <a:gd name="T111" fmla="*/ 14 h 206"/>
                <a:gd name="T112" fmla="*/ 13 w 168"/>
                <a:gd name="T113" fmla="*/ 9 h 206"/>
                <a:gd name="T114" fmla="*/ 12 w 168"/>
                <a:gd name="T115" fmla="*/ 6 h 206"/>
                <a:gd name="T116" fmla="*/ 11 w 168"/>
                <a:gd name="T1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8" h="206">
                  <a:moveTo>
                    <a:pt x="11" y="0"/>
                  </a:moveTo>
                  <a:lnTo>
                    <a:pt x="24" y="2"/>
                  </a:lnTo>
                  <a:lnTo>
                    <a:pt x="38" y="2"/>
                  </a:lnTo>
                  <a:lnTo>
                    <a:pt x="57" y="3"/>
                  </a:lnTo>
                  <a:lnTo>
                    <a:pt x="93" y="3"/>
                  </a:lnTo>
                  <a:lnTo>
                    <a:pt x="136" y="3"/>
                  </a:lnTo>
                  <a:lnTo>
                    <a:pt x="152" y="2"/>
                  </a:lnTo>
                  <a:lnTo>
                    <a:pt x="168" y="0"/>
                  </a:lnTo>
                  <a:lnTo>
                    <a:pt x="168" y="6"/>
                  </a:lnTo>
                  <a:lnTo>
                    <a:pt x="160" y="14"/>
                  </a:lnTo>
                  <a:lnTo>
                    <a:pt x="151" y="26"/>
                  </a:lnTo>
                  <a:lnTo>
                    <a:pt x="140" y="42"/>
                  </a:lnTo>
                  <a:lnTo>
                    <a:pt x="127" y="59"/>
                  </a:lnTo>
                  <a:lnTo>
                    <a:pt x="100" y="97"/>
                  </a:lnTo>
                  <a:lnTo>
                    <a:pt x="74" y="136"/>
                  </a:lnTo>
                  <a:lnTo>
                    <a:pt x="62" y="154"/>
                  </a:lnTo>
                  <a:lnTo>
                    <a:pt x="52" y="170"/>
                  </a:lnTo>
                  <a:lnTo>
                    <a:pt x="44" y="182"/>
                  </a:lnTo>
                  <a:lnTo>
                    <a:pt x="37" y="191"/>
                  </a:lnTo>
                  <a:lnTo>
                    <a:pt x="44" y="192"/>
                  </a:lnTo>
                  <a:lnTo>
                    <a:pt x="51" y="192"/>
                  </a:lnTo>
                  <a:lnTo>
                    <a:pt x="62" y="192"/>
                  </a:lnTo>
                  <a:lnTo>
                    <a:pt x="89" y="192"/>
                  </a:lnTo>
                  <a:lnTo>
                    <a:pt x="118" y="190"/>
                  </a:lnTo>
                  <a:lnTo>
                    <a:pt x="146" y="189"/>
                  </a:lnTo>
                  <a:lnTo>
                    <a:pt x="159" y="188"/>
                  </a:lnTo>
                  <a:lnTo>
                    <a:pt x="168" y="186"/>
                  </a:lnTo>
                  <a:lnTo>
                    <a:pt x="167" y="192"/>
                  </a:lnTo>
                  <a:lnTo>
                    <a:pt x="166" y="197"/>
                  </a:lnTo>
                  <a:lnTo>
                    <a:pt x="167" y="201"/>
                  </a:lnTo>
                  <a:lnTo>
                    <a:pt x="168" y="206"/>
                  </a:lnTo>
                  <a:lnTo>
                    <a:pt x="148" y="204"/>
                  </a:lnTo>
                  <a:lnTo>
                    <a:pt x="131" y="204"/>
                  </a:lnTo>
                  <a:lnTo>
                    <a:pt x="43" y="204"/>
                  </a:lnTo>
                  <a:lnTo>
                    <a:pt x="17" y="204"/>
                  </a:lnTo>
                  <a:lnTo>
                    <a:pt x="10" y="204"/>
                  </a:lnTo>
                  <a:lnTo>
                    <a:pt x="4" y="206"/>
                  </a:lnTo>
                  <a:lnTo>
                    <a:pt x="0" y="206"/>
                  </a:lnTo>
                  <a:lnTo>
                    <a:pt x="0" y="201"/>
                  </a:lnTo>
                  <a:lnTo>
                    <a:pt x="24" y="166"/>
                  </a:lnTo>
                  <a:lnTo>
                    <a:pt x="50" y="129"/>
                  </a:lnTo>
                  <a:lnTo>
                    <a:pt x="75" y="93"/>
                  </a:lnTo>
                  <a:lnTo>
                    <a:pt x="88" y="76"/>
                  </a:lnTo>
                  <a:lnTo>
                    <a:pt x="99" y="59"/>
                  </a:lnTo>
                  <a:lnTo>
                    <a:pt x="108" y="46"/>
                  </a:lnTo>
                  <a:lnTo>
                    <a:pt x="117" y="33"/>
                  </a:lnTo>
                  <a:lnTo>
                    <a:pt x="122" y="25"/>
                  </a:lnTo>
                  <a:lnTo>
                    <a:pt x="125" y="20"/>
                  </a:lnTo>
                  <a:lnTo>
                    <a:pt x="128" y="15"/>
                  </a:lnTo>
                  <a:lnTo>
                    <a:pt x="117" y="15"/>
                  </a:lnTo>
                  <a:lnTo>
                    <a:pt x="107" y="15"/>
                  </a:lnTo>
                  <a:lnTo>
                    <a:pt x="83" y="15"/>
                  </a:lnTo>
                  <a:lnTo>
                    <a:pt x="57" y="16"/>
                  </a:lnTo>
                  <a:lnTo>
                    <a:pt x="33" y="17"/>
                  </a:lnTo>
                  <a:lnTo>
                    <a:pt x="11" y="20"/>
                  </a:lnTo>
                  <a:lnTo>
                    <a:pt x="12" y="14"/>
                  </a:lnTo>
                  <a:lnTo>
                    <a:pt x="13" y="9"/>
                  </a:lnTo>
                  <a:lnTo>
                    <a:pt x="12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74"/>
            <p:cNvSpPr>
              <a:spLocks noEditPoints="1"/>
            </p:cNvSpPr>
            <p:nvPr/>
          </p:nvSpPr>
          <p:spPr bwMode="auto">
            <a:xfrm>
              <a:off x="7954963" y="6491288"/>
              <a:ext cx="49213" cy="58737"/>
            </a:xfrm>
            <a:custGeom>
              <a:avLst/>
              <a:gdLst>
                <a:gd name="T0" fmla="*/ 80 w 125"/>
                <a:gd name="T1" fmla="*/ 71 h 147"/>
                <a:gd name="T2" fmla="*/ 61 w 125"/>
                <a:gd name="T3" fmla="*/ 76 h 147"/>
                <a:gd name="T4" fmla="*/ 40 w 125"/>
                <a:gd name="T5" fmla="*/ 81 h 147"/>
                <a:gd name="T6" fmla="*/ 30 w 125"/>
                <a:gd name="T7" fmla="*/ 88 h 147"/>
                <a:gd name="T8" fmla="*/ 26 w 125"/>
                <a:gd name="T9" fmla="*/ 97 h 147"/>
                <a:gd name="T10" fmla="*/ 23 w 125"/>
                <a:gd name="T11" fmla="*/ 107 h 147"/>
                <a:gd name="T12" fmla="*/ 32 w 125"/>
                <a:gd name="T13" fmla="*/ 129 h 147"/>
                <a:gd name="T14" fmla="*/ 44 w 125"/>
                <a:gd name="T15" fmla="*/ 134 h 147"/>
                <a:gd name="T16" fmla="*/ 61 w 125"/>
                <a:gd name="T17" fmla="*/ 134 h 147"/>
                <a:gd name="T18" fmla="*/ 76 w 125"/>
                <a:gd name="T19" fmla="*/ 125 h 147"/>
                <a:gd name="T20" fmla="*/ 84 w 125"/>
                <a:gd name="T21" fmla="*/ 115 h 147"/>
                <a:gd name="T22" fmla="*/ 61 w 125"/>
                <a:gd name="T23" fmla="*/ 0 h 147"/>
                <a:gd name="T24" fmla="*/ 80 w 125"/>
                <a:gd name="T25" fmla="*/ 3 h 147"/>
                <a:gd name="T26" fmla="*/ 91 w 125"/>
                <a:gd name="T27" fmla="*/ 8 h 147"/>
                <a:gd name="T28" fmla="*/ 99 w 125"/>
                <a:gd name="T29" fmla="*/ 16 h 147"/>
                <a:gd name="T30" fmla="*/ 104 w 125"/>
                <a:gd name="T31" fmla="*/ 26 h 147"/>
                <a:gd name="T32" fmla="*/ 108 w 125"/>
                <a:gd name="T33" fmla="*/ 38 h 147"/>
                <a:gd name="T34" fmla="*/ 108 w 125"/>
                <a:gd name="T35" fmla="*/ 78 h 147"/>
                <a:gd name="T36" fmla="*/ 108 w 125"/>
                <a:gd name="T37" fmla="*/ 121 h 147"/>
                <a:gd name="T38" fmla="*/ 109 w 125"/>
                <a:gd name="T39" fmla="*/ 128 h 147"/>
                <a:gd name="T40" fmla="*/ 112 w 125"/>
                <a:gd name="T41" fmla="*/ 133 h 147"/>
                <a:gd name="T42" fmla="*/ 119 w 125"/>
                <a:gd name="T43" fmla="*/ 136 h 147"/>
                <a:gd name="T44" fmla="*/ 125 w 125"/>
                <a:gd name="T45" fmla="*/ 134 h 147"/>
                <a:gd name="T46" fmla="*/ 121 w 125"/>
                <a:gd name="T47" fmla="*/ 142 h 147"/>
                <a:gd name="T48" fmla="*/ 112 w 125"/>
                <a:gd name="T49" fmla="*/ 143 h 147"/>
                <a:gd name="T50" fmla="*/ 100 w 125"/>
                <a:gd name="T51" fmla="*/ 143 h 147"/>
                <a:gd name="T52" fmla="*/ 91 w 125"/>
                <a:gd name="T53" fmla="*/ 139 h 147"/>
                <a:gd name="T54" fmla="*/ 86 w 125"/>
                <a:gd name="T55" fmla="*/ 131 h 147"/>
                <a:gd name="T56" fmla="*/ 75 w 125"/>
                <a:gd name="T57" fmla="*/ 136 h 147"/>
                <a:gd name="T58" fmla="*/ 53 w 125"/>
                <a:gd name="T59" fmla="*/ 146 h 147"/>
                <a:gd name="T60" fmla="*/ 31 w 125"/>
                <a:gd name="T61" fmla="*/ 147 h 147"/>
                <a:gd name="T62" fmla="*/ 18 w 125"/>
                <a:gd name="T63" fmla="*/ 142 h 147"/>
                <a:gd name="T64" fmla="*/ 6 w 125"/>
                <a:gd name="T65" fmla="*/ 133 h 147"/>
                <a:gd name="T66" fmla="*/ 1 w 125"/>
                <a:gd name="T67" fmla="*/ 122 h 147"/>
                <a:gd name="T68" fmla="*/ 0 w 125"/>
                <a:gd name="T69" fmla="*/ 112 h 147"/>
                <a:gd name="T70" fmla="*/ 4 w 125"/>
                <a:gd name="T71" fmla="*/ 92 h 147"/>
                <a:gd name="T72" fmla="*/ 23 w 125"/>
                <a:gd name="T73" fmla="*/ 76 h 147"/>
                <a:gd name="T74" fmla="*/ 56 w 125"/>
                <a:gd name="T75" fmla="*/ 68 h 147"/>
                <a:gd name="T76" fmla="*/ 72 w 125"/>
                <a:gd name="T77" fmla="*/ 65 h 147"/>
                <a:gd name="T78" fmla="*/ 80 w 125"/>
                <a:gd name="T79" fmla="*/ 62 h 147"/>
                <a:gd name="T80" fmla="*/ 85 w 125"/>
                <a:gd name="T81" fmla="*/ 57 h 147"/>
                <a:gd name="T82" fmla="*/ 85 w 125"/>
                <a:gd name="T83" fmla="*/ 50 h 147"/>
                <a:gd name="T84" fmla="*/ 84 w 125"/>
                <a:gd name="T85" fmla="*/ 35 h 147"/>
                <a:gd name="T86" fmla="*/ 79 w 125"/>
                <a:gd name="T87" fmla="*/ 24 h 147"/>
                <a:gd name="T88" fmla="*/ 68 w 125"/>
                <a:gd name="T89" fmla="*/ 15 h 147"/>
                <a:gd name="T90" fmla="*/ 58 w 125"/>
                <a:gd name="T91" fmla="*/ 13 h 147"/>
                <a:gd name="T92" fmla="*/ 41 w 125"/>
                <a:gd name="T93" fmla="*/ 14 h 147"/>
                <a:gd name="T94" fmla="*/ 24 w 125"/>
                <a:gd name="T95" fmla="*/ 22 h 147"/>
                <a:gd name="T96" fmla="*/ 15 w 125"/>
                <a:gd name="T97" fmla="*/ 33 h 147"/>
                <a:gd name="T98" fmla="*/ 12 w 125"/>
                <a:gd name="T99" fmla="*/ 17 h 147"/>
                <a:gd name="T100" fmla="*/ 37 w 125"/>
                <a:gd name="T101" fmla="*/ 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5" h="147">
                  <a:moveTo>
                    <a:pt x="85" y="70"/>
                  </a:moveTo>
                  <a:lnTo>
                    <a:pt x="80" y="71"/>
                  </a:lnTo>
                  <a:lnTo>
                    <a:pt x="74" y="74"/>
                  </a:lnTo>
                  <a:lnTo>
                    <a:pt x="61" y="76"/>
                  </a:lnTo>
                  <a:lnTo>
                    <a:pt x="47" y="79"/>
                  </a:lnTo>
                  <a:lnTo>
                    <a:pt x="40" y="81"/>
                  </a:lnTo>
                  <a:lnTo>
                    <a:pt x="36" y="85"/>
                  </a:lnTo>
                  <a:lnTo>
                    <a:pt x="30" y="88"/>
                  </a:lnTo>
                  <a:lnTo>
                    <a:pt x="27" y="94"/>
                  </a:lnTo>
                  <a:lnTo>
                    <a:pt x="26" y="97"/>
                  </a:lnTo>
                  <a:lnTo>
                    <a:pt x="24" y="102"/>
                  </a:lnTo>
                  <a:lnTo>
                    <a:pt x="23" y="107"/>
                  </a:lnTo>
                  <a:lnTo>
                    <a:pt x="26" y="120"/>
                  </a:lnTo>
                  <a:lnTo>
                    <a:pt x="32" y="129"/>
                  </a:lnTo>
                  <a:lnTo>
                    <a:pt x="37" y="132"/>
                  </a:lnTo>
                  <a:lnTo>
                    <a:pt x="44" y="134"/>
                  </a:lnTo>
                  <a:lnTo>
                    <a:pt x="49" y="136"/>
                  </a:lnTo>
                  <a:lnTo>
                    <a:pt x="61" y="134"/>
                  </a:lnTo>
                  <a:lnTo>
                    <a:pt x="71" y="129"/>
                  </a:lnTo>
                  <a:lnTo>
                    <a:pt x="76" y="125"/>
                  </a:lnTo>
                  <a:lnTo>
                    <a:pt x="81" y="120"/>
                  </a:lnTo>
                  <a:lnTo>
                    <a:pt x="84" y="115"/>
                  </a:lnTo>
                  <a:lnTo>
                    <a:pt x="85" y="70"/>
                  </a:lnTo>
                  <a:close/>
                  <a:moveTo>
                    <a:pt x="61" y="0"/>
                  </a:moveTo>
                  <a:lnTo>
                    <a:pt x="71" y="0"/>
                  </a:lnTo>
                  <a:lnTo>
                    <a:pt x="80" y="3"/>
                  </a:lnTo>
                  <a:lnTo>
                    <a:pt x="85" y="6"/>
                  </a:lnTo>
                  <a:lnTo>
                    <a:pt x="91" y="8"/>
                  </a:lnTo>
                  <a:lnTo>
                    <a:pt x="95" y="12"/>
                  </a:lnTo>
                  <a:lnTo>
                    <a:pt x="99" y="16"/>
                  </a:lnTo>
                  <a:lnTo>
                    <a:pt x="102" y="21"/>
                  </a:lnTo>
                  <a:lnTo>
                    <a:pt x="104" y="26"/>
                  </a:lnTo>
                  <a:lnTo>
                    <a:pt x="107" y="32"/>
                  </a:lnTo>
                  <a:lnTo>
                    <a:pt x="108" y="38"/>
                  </a:lnTo>
                  <a:lnTo>
                    <a:pt x="109" y="44"/>
                  </a:lnTo>
                  <a:lnTo>
                    <a:pt x="108" y="78"/>
                  </a:lnTo>
                  <a:lnTo>
                    <a:pt x="108" y="113"/>
                  </a:lnTo>
                  <a:lnTo>
                    <a:pt x="108" y="121"/>
                  </a:lnTo>
                  <a:lnTo>
                    <a:pt x="108" y="124"/>
                  </a:lnTo>
                  <a:lnTo>
                    <a:pt x="109" y="128"/>
                  </a:lnTo>
                  <a:lnTo>
                    <a:pt x="110" y="131"/>
                  </a:lnTo>
                  <a:lnTo>
                    <a:pt x="112" y="133"/>
                  </a:lnTo>
                  <a:lnTo>
                    <a:pt x="115" y="134"/>
                  </a:lnTo>
                  <a:lnTo>
                    <a:pt x="119" y="136"/>
                  </a:lnTo>
                  <a:lnTo>
                    <a:pt x="123" y="136"/>
                  </a:lnTo>
                  <a:lnTo>
                    <a:pt x="125" y="134"/>
                  </a:lnTo>
                  <a:lnTo>
                    <a:pt x="125" y="141"/>
                  </a:lnTo>
                  <a:lnTo>
                    <a:pt x="121" y="142"/>
                  </a:lnTo>
                  <a:lnTo>
                    <a:pt x="117" y="143"/>
                  </a:lnTo>
                  <a:lnTo>
                    <a:pt x="112" y="143"/>
                  </a:lnTo>
                  <a:lnTo>
                    <a:pt x="107" y="143"/>
                  </a:lnTo>
                  <a:lnTo>
                    <a:pt x="100" y="143"/>
                  </a:lnTo>
                  <a:lnTo>
                    <a:pt x="95" y="141"/>
                  </a:lnTo>
                  <a:lnTo>
                    <a:pt x="91" y="139"/>
                  </a:lnTo>
                  <a:lnTo>
                    <a:pt x="89" y="136"/>
                  </a:lnTo>
                  <a:lnTo>
                    <a:pt x="86" y="131"/>
                  </a:lnTo>
                  <a:lnTo>
                    <a:pt x="85" y="127"/>
                  </a:lnTo>
                  <a:lnTo>
                    <a:pt x="75" y="136"/>
                  </a:lnTo>
                  <a:lnTo>
                    <a:pt x="64" y="142"/>
                  </a:lnTo>
                  <a:lnTo>
                    <a:pt x="53" y="146"/>
                  </a:lnTo>
                  <a:lnTo>
                    <a:pt x="39" y="147"/>
                  </a:lnTo>
                  <a:lnTo>
                    <a:pt x="31" y="147"/>
                  </a:lnTo>
                  <a:lnTo>
                    <a:pt x="24" y="145"/>
                  </a:lnTo>
                  <a:lnTo>
                    <a:pt x="18" y="142"/>
                  </a:lnTo>
                  <a:lnTo>
                    <a:pt x="12" y="138"/>
                  </a:lnTo>
                  <a:lnTo>
                    <a:pt x="6" y="133"/>
                  </a:lnTo>
                  <a:lnTo>
                    <a:pt x="3" y="127"/>
                  </a:lnTo>
                  <a:lnTo>
                    <a:pt x="1" y="122"/>
                  </a:lnTo>
                  <a:lnTo>
                    <a:pt x="0" y="118"/>
                  </a:lnTo>
                  <a:lnTo>
                    <a:pt x="0" y="112"/>
                  </a:lnTo>
                  <a:lnTo>
                    <a:pt x="1" y="101"/>
                  </a:lnTo>
                  <a:lnTo>
                    <a:pt x="4" y="92"/>
                  </a:lnTo>
                  <a:lnTo>
                    <a:pt x="11" y="84"/>
                  </a:lnTo>
                  <a:lnTo>
                    <a:pt x="23" y="76"/>
                  </a:lnTo>
                  <a:lnTo>
                    <a:pt x="41" y="70"/>
                  </a:lnTo>
                  <a:lnTo>
                    <a:pt x="56" y="68"/>
                  </a:lnTo>
                  <a:lnTo>
                    <a:pt x="66" y="66"/>
                  </a:lnTo>
                  <a:lnTo>
                    <a:pt x="72" y="65"/>
                  </a:lnTo>
                  <a:lnTo>
                    <a:pt x="76" y="63"/>
                  </a:lnTo>
                  <a:lnTo>
                    <a:pt x="80" y="62"/>
                  </a:lnTo>
                  <a:lnTo>
                    <a:pt x="83" y="60"/>
                  </a:lnTo>
                  <a:lnTo>
                    <a:pt x="85" y="57"/>
                  </a:lnTo>
                  <a:lnTo>
                    <a:pt x="85" y="54"/>
                  </a:lnTo>
                  <a:lnTo>
                    <a:pt x="85" y="50"/>
                  </a:lnTo>
                  <a:lnTo>
                    <a:pt x="85" y="43"/>
                  </a:lnTo>
                  <a:lnTo>
                    <a:pt x="84" y="35"/>
                  </a:lnTo>
                  <a:lnTo>
                    <a:pt x="82" y="30"/>
                  </a:lnTo>
                  <a:lnTo>
                    <a:pt x="79" y="24"/>
                  </a:lnTo>
                  <a:lnTo>
                    <a:pt x="74" y="20"/>
                  </a:lnTo>
                  <a:lnTo>
                    <a:pt x="68" y="15"/>
                  </a:lnTo>
                  <a:lnTo>
                    <a:pt x="64" y="14"/>
                  </a:lnTo>
                  <a:lnTo>
                    <a:pt x="58" y="13"/>
                  </a:lnTo>
                  <a:lnTo>
                    <a:pt x="53" y="13"/>
                  </a:lnTo>
                  <a:lnTo>
                    <a:pt x="41" y="14"/>
                  </a:lnTo>
                  <a:lnTo>
                    <a:pt x="31" y="17"/>
                  </a:lnTo>
                  <a:lnTo>
                    <a:pt x="24" y="22"/>
                  </a:lnTo>
                  <a:lnTo>
                    <a:pt x="20" y="26"/>
                  </a:lnTo>
                  <a:lnTo>
                    <a:pt x="15" y="33"/>
                  </a:lnTo>
                  <a:lnTo>
                    <a:pt x="12" y="33"/>
                  </a:lnTo>
                  <a:lnTo>
                    <a:pt x="12" y="17"/>
                  </a:lnTo>
                  <a:lnTo>
                    <a:pt x="26" y="8"/>
                  </a:lnTo>
                  <a:lnTo>
                    <a:pt x="37" y="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75"/>
            <p:cNvSpPr>
              <a:spLocks/>
            </p:cNvSpPr>
            <p:nvPr/>
          </p:nvSpPr>
          <p:spPr bwMode="auto">
            <a:xfrm>
              <a:off x="8015288" y="6491288"/>
              <a:ext cx="82550" cy="57150"/>
            </a:xfrm>
            <a:custGeom>
              <a:avLst/>
              <a:gdLst>
                <a:gd name="T0" fmla="*/ 77 w 206"/>
                <a:gd name="T1" fmla="*/ 0 h 145"/>
                <a:gd name="T2" fmla="*/ 90 w 206"/>
                <a:gd name="T3" fmla="*/ 5 h 145"/>
                <a:gd name="T4" fmla="*/ 101 w 206"/>
                <a:gd name="T5" fmla="*/ 13 h 145"/>
                <a:gd name="T6" fmla="*/ 110 w 206"/>
                <a:gd name="T7" fmla="*/ 23 h 145"/>
                <a:gd name="T8" fmla="*/ 113 w 206"/>
                <a:gd name="T9" fmla="*/ 30 h 145"/>
                <a:gd name="T10" fmla="*/ 132 w 206"/>
                <a:gd name="T11" fmla="*/ 7 h 145"/>
                <a:gd name="T12" fmla="*/ 161 w 206"/>
                <a:gd name="T13" fmla="*/ 0 h 145"/>
                <a:gd name="T14" fmla="*/ 185 w 206"/>
                <a:gd name="T15" fmla="*/ 5 h 145"/>
                <a:gd name="T16" fmla="*/ 194 w 206"/>
                <a:gd name="T17" fmla="*/ 10 h 145"/>
                <a:gd name="T18" fmla="*/ 201 w 206"/>
                <a:gd name="T19" fmla="*/ 20 h 145"/>
                <a:gd name="T20" fmla="*/ 205 w 206"/>
                <a:gd name="T21" fmla="*/ 35 h 145"/>
                <a:gd name="T22" fmla="*/ 206 w 206"/>
                <a:gd name="T23" fmla="*/ 52 h 145"/>
                <a:gd name="T24" fmla="*/ 206 w 206"/>
                <a:gd name="T25" fmla="*/ 65 h 145"/>
                <a:gd name="T26" fmla="*/ 205 w 206"/>
                <a:gd name="T27" fmla="*/ 80 h 145"/>
                <a:gd name="T28" fmla="*/ 205 w 206"/>
                <a:gd name="T29" fmla="*/ 113 h 145"/>
                <a:gd name="T30" fmla="*/ 205 w 206"/>
                <a:gd name="T31" fmla="*/ 136 h 145"/>
                <a:gd name="T32" fmla="*/ 199 w 206"/>
                <a:gd name="T33" fmla="*/ 143 h 145"/>
                <a:gd name="T34" fmla="*/ 179 w 206"/>
                <a:gd name="T35" fmla="*/ 145 h 145"/>
                <a:gd name="T36" fmla="*/ 181 w 206"/>
                <a:gd name="T37" fmla="*/ 114 h 145"/>
                <a:gd name="T38" fmla="*/ 183 w 206"/>
                <a:gd name="T39" fmla="*/ 76 h 145"/>
                <a:gd name="T40" fmla="*/ 183 w 206"/>
                <a:gd name="T41" fmla="*/ 44 h 145"/>
                <a:gd name="T42" fmla="*/ 179 w 206"/>
                <a:gd name="T43" fmla="*/ 31 h 145"/>
                <a:gd name="T44" fmla="*/ 171 w 206"/>
                <a:gd name="T45" fmla="*/ 22 h 145"/>
                <a:gd name="T46" fmla="*/ 162 w 206"/>
                <a:gd name="T47" fmla="*/ 16 h 145"/>
                <a:gd name="T48" fmla="*/ 151 w 206"/>
                <a:gd name="T49" fmla="*/ 15 h 145"/>
                <a:gd name="T50" fmla="*/ 133 w 206"/>
                <a:gd name="T51" fmla="*/ 20 h 145"/>
                <a:gd name="T52" fmla="*/ 125 w 206"/>
                <a:gd name="T53" fmla="*/ 26 h 145"/>
                <a:gd name="T54" fmla="*/ 119 w 206"/>
                <a:gd name="T55" fmla="*/ 33 h 145"/>
                <a:gd name="T56" fmla="*/ 116 w 206"/>
                <a:gd name="T57" fmla="*/ 40 h 145"/>
                <a:gd name="T58" fmla="*/ 115 w 206"/>
                <a:gd name="T59" fmla="*/ 54 h 145"/>
                <a:gd name="T60" fmla="*/ 114 w 206"/>
                <a:gd name="T61" fmla="*/ 79 h 145"/>
                <a:gd name="T62" fmla="*/ 115 w 206"/>
                <a:gd name="T63" fmla="*/ 121 h 145"/>
                <a:gd name="T64" fmla="*/ 109 w 206"/>
                <a:gd name="T65" fmla="*/ 143 h 145"/>
                <a:gd name="T66" fmla="*/ 97 w 206"/>
                <a:gd name="T67" fmla="*/ 143 h 145"/>
                <a:gd name="T68" fmla="*/ 91 w 206"/>
                <a:gd name="T69" fmla="*/ 111 h 145"/>
                <a:gd name="T70" fmla="*/ 92 w 206"/>
                <a:gd name="T71" fmla="*/ 65 h 145"/>
                <a:gd name="T72" fmla="*/ 91 w 206"/>
                <a:gd name="T73" fmla="*/ 49 h 145"/>
                <a:gd name="T74" fmla="*/ 90 w 206"/>
                <a:gd name="T75" fmla="*/ 39 h 145"/>
                <a:gd name="T76" fmla="*/ 89 w 206"/>
                <a:gd name="T77" fmla="*/ 33 h 145"/>
                <a:gd name="T78" fmla="*/ 85 w 206"/>
                <a:gd name="T79" fmla="*/ 25 h 145"/>
                <a:gd name="T80" fmla="*/ 77 w 206"/>
                <a:gd name="T81" fmla="*/ 20 h 145"/>
                <a:gd name="T82" fmla="*/ 68 w 206"/>
                <a:gd name="T83" fmla="*/ 16 h 145"/>
                <a:gd name="T84" fmla="*/ 51 w 206"/>
                <a:gd name="T85" fmla="*/ 17 h 145"/>
                <a:gd name="T86" fmla="*/ 34 w 206"/>
                <a:gd name="T87" fmla="*/ 29 h 145"/>
                <a:gd name="T88" fmla="*/ 26 w 206"/>
                <a:gd name="T89" fmla="*/ 50 h 145"/>
                <a:gd name="T90" fmla="*/ 25 w 206"/>
                <a:gd name="T91" fmla="*/ 89 h 145"/>
                <a:gd name="T92" fmla="*/ 27 w 206"/>
                <a:gd name="T93" fmla="*/ 145 h 145"/>
                <a:gd name="T94" fmla="*/ 0 w 206"/>
                <a:gd name="T95" fmla="*/ 145 h 145"/>
                <a:gd name="T96" fmla="*/ 2 w 206"/>
                <a:gd name="T97" fmla="*/ 89 h 145"/>
                <a:gd name="T98" fmla="*/ 2 w 206"/>
                <a:gd name="T99" fmla="*/ 31 h 145"/>
                <a:gd name="T100" fmla="*/ 6 w 206"/>
                <a:gd name="T101" fmla="*/ 4 h 145"/>
                <a:gd name="T102" fmla="*/ 13 w 206"/>
                <a:gd name="T103" fmla="*/ 5 h 145"/>
                <a:gd name="T104" fmla="*/ 21 w 206"/>
                <a:gd name="T105" fmla="*/ 4 h 145"/>
                <a:gd name="T106" fmla="*/ 25 w 206"/>
                <a:gd name="T107" fmla="*/ 26 h 145"/>
                <a:gd name="T108" fmla="*/ 37 w 206"/>
                <a:gd name="T109" fmla="*/ 12 h 145"/>
                <a:gd name="T110" fmla="*/ 69 w 206"/>
                <a:gd name="T11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6" h="145">
                  <a:moveTo>
                    <a:pt x="69" y="0"/>
                  </a:moveTo>
                  <a:lnTo>
                    <a:pt x="77" y="0"/>
                  </a:lnTo>
                  <a:lnTo>
                    <a:pt x="83" y="3"/>
                  </a:lnTo>
                  <a:lnTo>
                    <a:pt x="90" y="5"/>
                  </a:lnTo>
                  <a:lnTo>
                    <a:pt x="97" y="8"/>
                  </a:lnTo>
                  <a:lnTo>
                    <a:pt x="101" y="13"/>
                  </a:lnTo>
                  <a:lnTo>
                    <a:pt x="107" y="17"/>
                  </a:lnTo>
                  <a:lnTo>
                    <a:pt x="110" y="23"/>
                  </a:lnTo>
                  <a:lnTo>
                    <a:pt x="113" y="30"/>
                  </a:lnTo>
                  <a:lnTo>
                    <a:pt x="113" y="30"/>
                  </a:lnTo>
                  <a:lnTo>
                    <a:pt x="122" y="17"/>
                  </a:lnTo>
                  <a:lnTo>
                    <a:pt x="132" y="7"/>
                  </a:lnTo>
                  <a:lnTo>
                    <a:pt x="145" y="1"/>
                  </a:lnTo>
                  <a:lnTo>
                    <a:pt x="161" y="0"/>
                  </a:lnTo>
                  <a:lnTo>
                    <a:pt x="179" y="3"/>
                  </a:lnTo>
                  <a:lnTo>
                    <a:pt x="185" y="5"/>
                  </a:lnTo>
                  <a:lnTo>
                    <a:pt x="189" y="7"/>
                  </a:lnTo>
                  <a:lnTo>
                    <a:pt x="194" y="10"/>
                  </a:lnTo>
                  <a:lnTo>
                    <a:pt x="197" y="15"/>
                  </a:lnTo>
                  <a:lnTo>
                    <a:pt x="201" y="20"/>
                  </a:lnTo>
                  <a:lnTo>
                    <a:pt x="203" y="25"/>
                  </a:lnTo>
                  <a:lnTo>
                    <a:pt x="205" y="35"/>
                  </a:lnTo>
                  <a:lnTo>
                    <a:pt x="206" y="47"/>
                  </a:lnTo>
                  <a:lnTo>
                    <a:pt x="206" y="52"/>
                  </a:lnTo>
                  <a:lnTo>
                    <a:pt x="206" y="58"/>
                  </a:lnTo>
                  <a:lnTo>
                    <a:pt x="206" y="65"/>
                  </a:lnTo>
                  <a:lnTo>
                    <a:pt x="205" y="71"/>
                  </a:lnTo>
                  <a:lnTo>
                    <a:pt x="205" y="80"/>
                  </a:lnTo>
                  <a:lnTo>
                    <a:pt x="205" y="89"/>
                  </a:lnTo>
                  <a:lnTo>
                    <a:pt x="205" y="113"/>
                  </a:lnTo>
                  <a:lnTo>
                    <a:pt x="205" y="128"/>
                  </a:lnTo>
                  <a:lnTo>
                    <a:pt x="205" y="136"/>
                  </a:lnTo>
                  <a:lnTo>
                    <a:pt x="205" y="145"/>
                  </a:lnTo>
                  <a:lnTo>
                    <a:pt x="199" y="143"/>
                  </a:lnTo>
                  <a:lnTo>
                    <a:pt x="186" y="143"/>
                  </a:lnTo>
                  <a:lnTo>
                    <a:pt x="179" y="145"/>
                  </a:lnTo>
                  <a:lnTo>
                    <a:pt x="180" y="133"/>
                  </a:lnTo>
                  <a:lnTo>
                    <a:pt x="181" y="114"/>
                  </a:lnTo>
                  <a:lnTo>
                    <a:pt x="183" y="97"/>
                  </a:lnTo>
                  <a:lnTo>
                    <a:pt x="183" y="76"/>
                  </a:lnTo>
                  <a:lnTo>
                    <a:pt x="183" y="51"/>
                  </a:lnTo>
                  <a:lnTo>
                    <a:pt x="183" y="44"/>
                  </a:lnTo>
                  <a:lnTo>
                    <a:pt x="181" y="38"/>
                  </a:lnTo>
                  <a:lnTo>
                    <a:pt x="179" y="31"/>
                  </a:lnTo>
                  <a:lnTo>
                    <a:pt x="176" y="26"/>
                  </a:lnTo>
                  <a:lnTo>
                    <a:pt x="171" y="22"/>
                  </a:lnTo>
                  <a:lnTo>
                    <a:pt x="166" y="18"/>
                  </a:lnTo>
                  <a:lnTo>
                    <a:pt x="162" y="16"/>
                  </a:lnTo>
                  <a:lnTo>
                    <a:pt x="157" y="16"/>
                  </a:lnTo>
                  <a:lnTo>
                    <a:pt x="151" y="15"/>
                  </a:lnTo>
                  <a:lnTo>
                    <a:pt x="141" y="16"/>
                  </a:lnTo>
                  <a:lnTo>
                    <a:pt x="133" y="20"/>
                  </a:lnTo>
                  <a:lnTo>
                    <a:pt x="128" y="23"/>
                  </a:lnTo>
                  <a:lnTo>
                    <a:pt x="125" y="26"/>
                  </a:lnTo>
                  <a:lnTo>
                    <a:pt x="122" y="30"/>
                  </a:lnTo>
                  <a:lnTo>
                    <a:pt x="119" y="33"/>
                  </a:lnTo>
                  <a:lnTo>
                    <a:pt x="117" y="36"/>
                  </a:lnTo>
                  <a:lnTo>
                    <a:pt x="116" y="40"/>
                  </a:lnTo>
                  <a:lnTo>
                    <a:pt x="116" y="45"/>
                  </a:lnTo>
                  <a:lnTo>
                    <a:pt x="115" y="54"/>
                  </a:lnTo>
                  <a:lnTo>
                    <a:pt x="115" y="65"/>
                  </a:lnTo>
                  <a:lnTo>
                    <a:pt x="114" y="79"/>
                  </a:lnTo>
                  <a:lnTo>
                    <a:pt x="114" y="97"/>
                  </a:lnTo>
                  <a:lnTo>
                    <a:pt x="115" y="121"/>
                  </a:lnTo>
                  <a:lnTo>
                    <a:pt x="116" y="145"/>
                  </a:lnTo>
                  <a:lnTo>
                    <a:pt x="109" y="143"/>
                  </a:lnTo>
                  <a:lnTo>
                    <a:pt x="103" y="143"/>
                  </a:lnTo>
                  <a:lnTo>
                    <a:pt x="97" y="143"/>
                  </a:lnTo>
                  <a:lnTo>
                    <a:pt x="90" y="145"/>
                  </a:lnTo>
                  <a:lnTo>
                    <a:pt x="91" y="111"/>
                  </a:lnTo>
                  <a:lnTo>
                    <a:pt x="92" y="78"/>
                  </a:lnTo>
                  <a:lnTo>
                    <a:pt x="92" y="65"/>
                  </a:lnTo>
                  <a:lnTo>
                    <a:pt x="92" y="56"/>
                  </a:lnTo>
                  <a:lnTo>
                    <a:pt x="91" y="49"/>
                  </a:lnTo>
                  <a:lnTo>
                    <a:pt x="91" y="43"/>
                  </a:lnTo>
                  <a:lnTo>
                    <a:pt x="90" y="39"/>
                  </a:lnTo>
                  <a:lnTo>
                    <a:pt x="90" y="35"/>
                  </a:lnTo>
                  <a:lnTo>
                    <a:pt x="89" y="33"/>
                  </a:lnTo>
                  <a:lnTo>
                    <a:pt x="87" y="29"/>
                  </a:lnTo>
                  <a:lnTo>
                    <a:pt x="85" y="25"/>
                  </a:lnTo>
                  <a:lnTo>
                    <a:pt x="81" y="22"/>
                  </a:lnTo>
                  <a:lnTo>
                    <a:pt x="77" y="20"/>
                  </a:lnTo>
                  <a:lnTo>
                    <a:pt x="72" y="17"/>
                  </a:lnTo>
                  <a:lnTo>
                    <a:pt x="68" y="16"/>
                  </a:lnTo>
                  <a:lnTo>
                    <a:pt x="62" y="15"/>
                  </a:lnTo>
                  <a:lnTo>
                    <a:pt x="51" y="17"/>
                  </a:lnTo>
                  <a:lnTo>
                    <a:pt x="41" y="21"/>
                  </a:lnTo>
                  <a:lnTo>
                    <a:pt x="34" y="29"/>
                  </a:lnTo>
                  <a:lnTo>
                    <a:pt x="28" y="38"/>
                  </a:lnTo>
                  <a:lnTo>
                    <a:pt x="26" y="50"/>
                  </a:lnTo>
                  <a:lnTo>
                    <a:pt x="25" y="65"/>
                  </a:lnTo>
                  <a:lnTo>
                    <a:pt x="25" y="89"/>
                  </a:lnTo>
                  <a:lnTo>
                    <a:pt x="25" y="118"/>
                  </a:lnTo>
                  <a:lnTo>
                    <a:pt x="27" y="145"/>
                  </a:lnTo>
                  <a:lnTo>
                    <a:pt x="13" y="143"/>
                  </a:lnTo>
                  <a:lnTo>
                    <a:pt x="0" y="145"/>
                  </a:lnTo>
                  <a:lnTo>
                    <a:pt x="2" y="118"/>
                  </a:lnTo>
                  <a:lnTo>
                    <a:pt x="2" y="89"/>
                  </a:lnTo>
                  <a:lnTo>
                    <a:pt x="2" y="59"/>
                  </a:lnTo>
                  <a:lnTo>
                    <a:pt x="2" y="31"/>
                  </a:lnTo>
                  <a:lnTo>
                    <a:pt x="0" y="3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3" y="5"/>
                  </a:lnTo>
                  <a:lnTo>
                    <a:pt x="18" y="4"/>
                  </a:lnTo>
                  <a:lnTo>
                    <a:pt x="21" y="4"/>
                  </a:lnTo>
                  <a:lnTo>
                    <a:pt x="25" y="3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37" y="12"/>
                  </a:lnTo>
                  <a:lnTo>
                    <a:pt x="52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76"/>
            <p:cNvSpPr>
              <a:spLocks noEditPoints="1"/>
            </p:cNvSpPr>
            <p:nvPr/>
          </p:nvSpPr>
          <p:spPr bwMode="auto">
            <a:xfrm>
              <a:off x="8110538" y="6459538"/>
              <a:ext cx="53975" cy="90487"/>
            </a:xfrm>
            <a:custGeom>
              <a:avLst/>
              <a:gdLst>
                <a:gd name="T0" fmla="*/ 61 w 136"/>
                <a:gd name="T1" fmla="*/ 93 h 227"/>
                <a:gd name="T2" fmla="*/ 47 w 136"/>
                <a:gd name="T3" fmla="*/ 98 h 227"/>
                <a:gd name="T4" fmla="*/ 37 w 136"/>
                <a:gd name="T5" fmla="*/ 107 h 227"/>
                <a:gd name="T6" fmla="*/ 27 w 136"/>
                <a:gd name="T7" fmla="*/ 128 h 227"/>
                <a:gd name="T8" fmla="*/ 24 w 136"/>
                <a:gd name="T9" fmla="*/ 159 h 227"/>
                <a:gd name="T10" fmla="*/ 31 w 136"/>
                <a:gd name="T11" fmla="*/ 198 h 227"/>
                <a:gd name="T12" fmla="*/ 52 w 136"/>
                <a:gd name="T13" fmla="*/ 217 h 227"/>
                <a:gd name="T14" fmla="*/ 73 w 136"/>
                <a:gd name="T15" fmla="*/ 218 h 227"/>
                <a:gd name="T16" fmla="*/ 85 w 136"/>
                <a:gd name="T17" fmla="*/ 213 h 227"/>
                <a:gd name="T18" fmla="*/ 94 w 136"/>
                <a:gd name="T19" fmla="*/ 205 h 227"/>
                <a:gd name="T20" fmla="*/ 103 w 136"/>
                <a:gd name="T21" fmla="*/ 190 h 227"/>
                <a:gd name="T22" fmla="*/ 109 w 136"/>
                <a:gd name="T23" fmla="*/ 164 h 227"/>
                <a:gd name="T24" fmla="*/ 109 w 136"/>
                <a:gd name="T25" fmla="*/ 136 h 227"/>
                <a:gd name="T26" fmla="*/ 104 w 136"/>
                <a:gd name="T27" fmla="*/ 118 h 227"/>
                <a:gd name="T28" fmla="*/ 98 w 136"/>
                <a:gd name="T29" fmla="*/ 107 h 227"/>
                <a:gd name="T30" fmla="*/ 90 w 136"/>
                <a:gd name="T31" fmla="*/ 100 h 227"/>
                <a:gd name="T32" fmla="*/ 78 w 136"/>
                <a:gd name="T33" fmla="*/ 94 h 227"/>
                <a:gd name="T34" fmla="*/ 0 w 136"/>
                <a:gd name="T35" fmla="*/ 0 h 227"/>
                <a:gd name="T36" fmla="*/ 10 w 136"/>
                <a:gd name="T37" fmla="*/ 1 h 227"/>
                <a:gd name="T38" fmla="*/ 20 w 136"/>
                <a:gd name="T39" fmla="*/ 1 h 227"/>
                <a:gd name="T40" fmla="*/ 27 w 136"/>
                <a:gd name="T41" fmla="*/ 7 h 227"/>
                <a:gd name="T42" fmla="*/ 26 w 136"/>
                <a:gd name="T43" fmla="*/ 48 h 227"/>
                <a:gd name="T44" fmla="*/ 25 w 136"/>
                <a:gd name="T45" fmla="*/ 111 h 227"/>
                <a:gd name="T46" fmla="*/ 36 w 136"/>
                <a:gd name="T47" fmla="*/ 97 h 227"/>
                <a:gd name="T48" fmla="*/ 61 w 136"/>
                <a:gd name="T49" fmla="*/ 81 h 227"/>
                <a:gd name="T50" fmla="*/ 90 w 136"/>
                <a:gd name="T51" fmla="*/ 81 h 227"/>
                <a:gd name="T52" fmla="*/ 113 w 136"/>
                <a:gd name="T53" fmla="*/ 93 h 227"/>
                <a:gd name="T54" fmla="*/ 129 w 136"/>
                <a:gd name="T55" fmla="*/ 112 h 227"/>
                <a:gd name="T56" fmla="*/ 135 w 136"/>
                <a:gd name="T57" fmla="*/ 137 h 227"/>
                <a:gd name="T58" fmla="*/ 135 w 136"/>
                <a:gd name="T59" fmla="*/ 166 h 227"/>
                <a:gd name="T60" fmla="*/ 125 w 136"/>
                <a:gd name="T61" fmla="*/ 194 h 227"/>
                <a:gd name="T62" fmla="*/ 107 w 136"/>
                <a:gd name="T63" fmla="*/ 214 h 227"/>
                <a:gd name="T64" fmla="*/ 82 w 136"/>
                <a:gd name="T65" fmla="*/ 226 h 227"/>
                <a:gd name="T66" fmla="*/ 55 w 136"/>
                <a:gd name="T67" fmla="*/ 226 h 227"/>
                <a:gd name="T68" fmla="*/ 36 w 136"/>
                <a:gd name="T69" fmla="*/ 217 h 227"/>
                <a:gd name="T70" fmla="*/ 26 w 136"/>
                <a:gd name="T71" fmla="*/ 207 h 227"/>
                <a:gd name="T72" fmla="*/ 0 w 136"/>
                <a:gd name="T73" fmla="*/ 223 h 227"/>
                <a:gd name="T74" fmla="*/ 1 w 136"/>
                <a:gd name="T75" fmla="*/ 207 h 227"/>
                <a:gd name="T76" fmla="*/ 2 w 136"/>
                <a:gd name="T77" fmla="*/ 161 h 227"/>
                <a:gd name="T78" fmla="*/ 2 w 136"/>
                <a:gd name="T79" fmla="*/ 86 h 227"/>
                <a:gd name="T80" fmla="*/ 2 w 136"/>
                <a:gd name="T81" fmla="*/ 40 h 227"/>
                <a:gd name="T82" fmla="*/ 1 w 136"/>
                <a:gd name="T83" fmla="*/ 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227">
                  <a:moveTo>
                    <a:pt x="70" y="93"/>
                  </a:moveTo>
                  <a:lnTo>
                    <a:pt x="61" y="93"/>
                  </a:lnTo>
                  <a:lnTo>
                    <a:pt x="52" y="96"/>
                  </a:lnTo>
                  <a:lnTo>
                    <a:pt x="47" y="98"/>
                  </a:lnTo>
                  <a:lnTo>
                    <a:pt x="42" y="103"/>
                  </a:lnTo>
                  <a:lnTo>
                    <a:pt x="37" y="107"/>
                  </a:lnTo>
                  <a:lnTo>
                    <a:pt x="32" y="116"/>
                  </a:lnTo>
                  <a:lnTo>
                    <a:pt x="27" y="128"/>
                  </a:lnTo>
                  <a:lnTo>
                    <a:pt x="25" y="142"/>
                  </a:lnTo>
                  <a:lnTo>
                    <a:pt x="24" y="159"/>
                  </a:lnTo>
                  <a:lnTo>
                    <a:pt x="26" y="181"/>
                  </a:lnTo>
                  <a:lnTo>
                    <a:pt x="31" y="198"/>
                  </a:lnTo>
                  <a:lnTo>
                    <a:pt x="40" y="209"/>
                  </a:lnTo>
                  <a:lnTo>
                    <a:pt x="52" y="217"/>
                  </a:lnTo>
                  <a:lnTo>
                    <a:pt x="68" y="219"/>
                  </a:lnTo>
                  <a:lnTo>
                    <a:pt x="73" y="218"/>
                  </a:lnTo>
                  <a:lnTo>
                    <a:pt x="79" y="217"/>
                  </a:lnTo>
                  <a:lnTo>
                    <a:pt x="85" y="213"/>
                  </a:lnTo>
                  <a:lnTo>
                    <a:pt x="89" y="210"/>
                  </a:lnTo>
                  <a:lnTo>
                    <a:pt x="94" y="205"/>
                  </a:lnTo>
                  <a:lnTo>
                    <a:pt x="98" y="200"/>
                  </a:lnTo>
                  <a:lnTo>
                    <a:pt x="103" y="190"/>
                  </a:lnTo>
                  <a:lnTo>
                    <a:pt x="107" y="177"/>
                  </a:lnTo>
                  <a:lnTo>
                    <a:pt x="109" y="164"/>
                  </a:lnTo>
                  <a:lnTo>
                    <a:pt x="111" y="149"/>
                  </a:lnTo>
                  <a:lnTo>
                    <a:pt x="109" y="136"/>
                  </a:lnTo>
                  <a:lnTo>
                    <a:pt x="107" y="124"/>
                  </a:lnTo>
                  <a:lnTo>
                    <a:pt x="104" y="118"/>
                  </a:lnTo>
                  <a:lnTo>
                    <a:pt x="102" y="112"/>
                  </a:lnTo>
                  <a:lnTo>
                    <a:pt x="98" y="107"/>
                  </a:lnTo>
                  <a:lnTo>
                    <a:pt x="94" y="103"/>
                  </a:lnTo>
                  <a:lnTo>
                    <a:pt x="90" y="100"/>
                  </a:lnTo>
                  <a:lnTo>
                    <a:pt x="85" y="96"/>
                  </a:lnTo>
                  <a:lnTo>
                    <a:pt x="78" y="94"/>
                  </a:lnTo>
                  <a:lnTo>
                    <a:pt x="70" y="93"/>
                  </a:lnTo>
                  <a:close/>
                  <a:moveTo>
                    <a:pt x="0" y="0"/>
                  </a:moveTo>
                  <a:lnTo>
                    <a:pt x="6" y="0"/>
                  </a:lnTo>
                  <a:lnTo>
                    <a:pt x="10" y="1"/>
                  </a:lnTo>
                  <a:lnTo>
                    <a:pt x="14" y="1"/>
                  </a:lnTo>
                  <a:lnTo>
                    <a:pt x="20" y="1"/>
                  </a:lnTo>
                  <a:lnTo>
                    <a:pt x="28" y="0"/>
                  </a:lnTo>
                  <a:lnTo>
                    <a:pt x="27" y="7"/>
                  </a:lnTo>
                  <a:lnTo>
                    <a:pt x="27" y="18"/>
                  </a:lnTo>
                  <a:lnTo>
                    <a:pt x="26" y="48"/>
                  </a:lnTo>
                  <a:lnTo>
                    <a:pt x="25" y="80"/>
                  </a:lnTo>
                  <a:lnTo>
                    <a:pt x="25" y="111"/>
                  </a:lnTo>
                  <a:lnTo>
                    <a:pt x="25" y="111"/>
                  </a:lnTo>
                  <a:lnTo>
                    <a:pt x="36" y="97"/>
                  </a:lnTo>
                  <a:lnTo>
                    <a:pt x="47" y="87"/>
                  </a:lnTo>
                  <a:lnTo>
                    <a:pt x="61" y="81"/>
                  </a:lnTo>
                  <a:lnTo>
                    <a:pt x="76" y="80"/>
                  </a:lnTo>
                  <a:lnTo>
                    <a:pt x="90" y="81"/>
                  </a:lnTo>
                  <a:lnTo>
                    <a:pt x="103" y="86"/>
                  </a:lnTo>
                  <a:lnTo>
                    <a:pt x="113" y="93"/>
                  </a:lnTo>
                  <a:lnTo>
                    <a:pt x="122" y="101"/>
                  </a:lnTo>
                  <a:lnTo>
                    <a:pt x="129" y="112"/>
                  </a:lnTo>
                  <a:lnTo>
                    <a:pt x="133" y="123"/>
                  </a:lnTo>
                  <a:lnTo>
                    <a:pt x="135" y="137"/>
                  </a:lnTo>
                  <a:lnTo>
                    <a:pt x="136" y="150"/>
                  </a:lnTo>
                  <a:lnTo>
                    <a:pt x="135" y="166"/>
                  </a:lnTo>
                  <a:lnTo>
                    <a:pt x="131" y="182"/>
                  </a:lnTo>
                  <a:lnTo>
                    <a:pt x="125" y="194"/>
                  </a:lnTo>
                  <a:lnTo>
                    <a:pt x="117" y="205"/>
                  </a:lnTo>
                  <a:lnTo>
                    <a:pt x="107" y="214"/>
                  </a:lnTo>
                  <a:lnTo>
                    <a:pt x="96" y="221"/>
                  </a:lnTo>
                  <a:lnTo>
                    <a:pt x="82" y="226"/>
                  </a:lnTo>
                  <a:lnTo>
                    <a:pt x="69" y="227"/>
                  </a:lnTo>
                  <a:lnTo>
                    <a:pt x="55" y="226"/>
                  </a:lnTo>
                  <a:lnTo>
                    <a:pt x="43" y="221"/>
                  </a:lnTo>
                  <a:lnTo>
                    <a:pt x="36" y="217"/>
                  </a:lnTo>
                  <a:lnTo>
                    <a:pt x="31" y="212"/>
                  </a:lnTo>
                  <a:lnTo>
                    <a:pt x="26" y="207"/>
                  </a:lnTo>
                  <a:lnTo>
                    <a:pt x="6" y="223"/>
                  </a:lnTo>
                  <a:lnTo>
                    <a:pt x="0" y="223"/>
                  </a:lnTo>
                  <a:lnTo>
                    <a:pt x="1" y="216"/>
                  </a:lnTo>
                  <a:lnTo>
                    <a:pt x="1" y="207"/>
                  </a:lnTo>
                  <a:lnTo>
                    <a:pt x="2" y="185"/>
                  </a:lnTo>
                  <a:lnTo>
                    <a:pt x="2" y="161"/>
                  </a:lnTo>
                  <a:lnTo>
                    <a:pt x="2" y="139"/>
                  </a:lnTo>
                  <a:lnTo>
                    <a:pt x="2" y="86"/>
                  </a:lnTo>
                  <a:lnTo>
                    <a:pt x="2" y="63"/>
                  </a:lnTo>
                  <a:lnTo>
                    <a:pt x="2" y="40"/>
                  </a:lnTo>
                  <a:lnTo>
                    <a:pt x="1" y="18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77"/>
            <p:cNvSpPr>
              <a:spLocks noEditPoints="1"/>
            </p:cNvSpPr>
            <p:nvPr/>
          </p:nvSpPr>
          <p:spPr bwMode="auto">
            <a:xfrm>
              <a:off x="8178801" y="6465888"/>
              <a:ext cx="11113" cy="82550"/>
            </a:xfrm>
            <a:custGeom>
              <a:avLst/>
              <a:gdLst>
                <a:gd name="T0" fmla="*/ 3 w 31"/>
                <a:gd name="T1" fmla="*/ 67 h 209"/>
                <a:gd name="T2" fmla="*/ 7 w 31"/>
                <a:gd name="T3" fmla="*/ 68 h 209"/>
                <a:gd name="T4" fmla="*/ 12 w 31"/>
                <a:gd name="T5" fmla="*/ 68 h 209"/>
                <a:gd name="T6" fmla="*/ 16 w 31"/>
                <a:gd name="T7" fmla="*/ 69 h 209"/>
                <a:gd name="T8" fmla="*/ 20 w 31"/>
                <a:gd name="T9" fmla="*/ 68 h 209"/>
                <a:gd name="T10" fmla="*/ 24 w 31"/>
                <a:gd name="T11" fmla="*/ 68 h 209"/>
                <a:gd name="T12" fmla="*/ 29 w 31"/>
                <a:gd name="T13" fmla="*/ 67 h 209"/>
                <a:gd name="T14" fmla="*/ 27 w 31"/>
                <a:gd name="T15" fmla="*/ 95 h 209"/>
                <a:gd name="T16" fmla="*/ 26 w 31"/>
                <a:gd name="T17" fmla="*/ 123 h 209"/>
                <a:gd name="T18" fmla="*/ 26 w 31"/>
                <a:gd name="T19" fmla="*/ 153 h 209"/>
                <a:gd name="T20" fmla="*/ 27 w 31"/>
                <a:gd name="T21" fmla="*/ 182 h 209"/>
                <a:gd name="T22" fmla="*/ 29 w 31"/>
                <a:gd name="T23" fmla="*/ 209 h 209"/>
                <a:gd name="T24" fmla="*/ 16 w 31"/>
                <a:gd name="T25" fmla="*/ 207 h 209"/>
                <a:gd name="T26" fmla="*/ 3 w 31"/>
                <a:gd name="T27" fmla="*/ 209 h 209"/>
                <a:gd name="T28" fmla="*/ 4 w 31"/>
                <a:gd name="T29" fmla="*/ 182 h 209"/>
                <a:gd name="T30" fmla="*/ 5 w 31"/>
                <a:gd name="T31" fmla="*/ 153 h 209"/>
                <a:gd name="T32" fmla="*/ 5 w 31"/>
                <a:gd name="T33" fmla="*/ 123 h 209"/>
                <a:gd name="T34" fmla="*/ 4 w 31"/>
                <a:gd name="T35" fmla="*/ 95 h 209"/>
                <a:gd name="T36" fmla="*/ 3 w 31"/>
                <a:gd name="T37" fmla="*/ 67 h 209"/>
                <a:gd name="T38" fmla="*/ 16 w 31"/>
                <a:gd name="T39" fmla="*/ 0 h 209"/>
                <a:gd name="T40" fmla="*/ 20 w 31"/>
                <a:gd name="T41" fmla="*/ 0 h 209"/>
                <a:gd name="T42" fmla="*/ 23 w 31"/>
                <a:gd name="T43" fmla="*/ 2 h 209"/>
                <a:gd name="T44" fmla="*/ 26 w 31"/>
                <a:gd name="T45" fmla="*/ 5 h 209"/>
                <a:gd name="T46" fmla="*/ 29 w 31"/>
                <a:gd name="T47" fmla="*/ 8 h 209"/>
                <a:gd name="T48" fmla="*/ 31 w 31"/>
                <a:gd name="T49" fmla="*/ 11 h 209"/>
                <a:gd name="T50" fmla="*/ 31 w 31"/>
                <a:gd name="T51" fmla="*/ 15 h 209"/>
                <a:gd name="T52" fmla="*/ 31 w 31"/>
                <a:gd name="T53" fmla="*/ 19 h 209"/>
                <a:gd name="T54" fmla="*/ 29 w 31"/>
                <a:gd name="T55" fmla="*/ 23 h 209"/>
                <a:gd name="T56" fmla="*/ 26 w 31"/>
                <a:gd name="T57" fmla="*/ 26 h 209"/>
                <a:gd name="T58" fmla="*/ 23 w 31"/>
                <a:gd name="T59" fmla="*/ 28 h 209"/>
                <a:gd name="T60" fmla="*/ 20 w 31"/>
                <a:gd name="T61" fmla="*/ 29 h 209"/>
                <a:gd name="T62" fmla="*/ 16 w 31"/>
                <a:gd name="T63" fmla="*/ 31 h 209"/>
                <a:gd name="T64" fmla="*/ 12 w 31"/>
                <a:gd name="T65" fmla="*/ 29 h 209"/>
                <a:gd name="T66" fmla="*/ 8 w 31"/>
                <a:gd name="T67" fmla="*/ 28 h 209"/>
                <a:gd name="T68" fmla="*/ 5 w 31"/>
                <a:gd name="T69" fmla="*/ 26 h 209"/>
                <a:gd name="T70" fmla="*/ 3 w 31"/>
                <a:gd name="T71" fmla="*/ 23 h 209"/>
                <a:gd name="T72" fmla="*/ 2 w 31"/>
                <a:gd name="T73" fmla="*/ 19 h 209"/>
                <a:gd name="T74" fmla="*/ 0 w 31"/>
                <a:gd name="T75" fmla="*/ 15 h 209"/>
                <a:gd name="T76" fmla="*/ 2 w 31"/>
                <a:gd name="T77" fmla="*/ 11 h 209"/>
                <a:gd name="T78" fmla="*/ 3 w 31"/>
                <a:gd name="T79" fmla="*/ 8 h 209"/>
                <a:gd name="T80" fmla="*/ 5 w 31"/>
                <a:gd name="T81" fmla="*/ 5 h 209"/>
                <a:gd name="T82" fmla="*/ 8 w 31"/>
                <a:gd name="T83" fmla="*/ 2 h 209"/>
                <a:gd name="T84" fmla="*/ 12 w 31"/>
                <a:gd name="T85" fmla="*/ 0 h 209"/>
                <a:gd name="T86" fmla="*/ 16 w 31"/>
                <a:gd name="T87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" h="209">
                  <a:moveTo>
                    <a:pt x="3" y="67"/>
                  </a:moveTo>
                  <a:lnTo>
                    <a:pt x="7" y="68"/>
                  </a:lnTo>
                  <a:lnTo>
                    <a:pt x="12" y="68"/>
                  </a:lnTo>
                  <a:lnTo>
                    <a:pt x="16" y="69"/>
                  </a:lnTo>
                  <a:lnTo>
                    <a:pt x="20" y="68"/>
                  </a:lnTo>
                  <a:lnTo>
                    <a:pt x="24" y="68"/>
                  </a:lnTo>
                  <a:lnTo>
                    <a:pt x="29" y="67"/>
                  </a:lnTo>
                  <a:lnTo>
                    <a:pt x="27" y="95"/>
                  </a:lnTo>
                  <a:lnTo>
                    <a:pt x="26" y="123"/>
                  </a:lnTo>
                  <a:lnTo>
                    <a:pt x="26" y="153"/>
                  </a:lnTo>
                  <a:lnTo>
                    <a:pt x="27" y="182"/>
                  </a:lnTo>
                  <a:lnTo>
                    <a:pt x="29" y="209"/>
                  </a:lnTo>
                  <a:lnTo>
                    <a:pt x="16" y="207"/>
                  </a:lnTo>
                  <a:lnTo>
                    <a:pt x="3" y="209"/>
                  </a:lnTo>
                  <a:lnTo>
                    <a:pt x="4" y="182"/>
                  </a:lnTo>
                  <a:lnTo>
                    <a:pt x="5" y="153"/>
                  </a:lnTo>
                  <a:lnTo>
                    <a:pt x="5" y="123"/>
                  </a:lnTo>
                  <a:lnTo>
                    <a:pt x="4" y="95"/>
                  </a:lnTo>
                  <a:lnTo>
                    <a:pt x="3" y="67"/>
                  </a:lnTo>
                  <a:close/>
                  <a:moveTo>
                    <a:pt x="16" y="0"/>
                  </a:moveTo>
                  <a:lnTo>
                    <a:pt x="20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9" y="8"/>
                  </a:lnTo>
                  <a:lnTo>
                    <a:pt x="31" y="11"/>
                  </a:lnTo>
                  <a:lnTo>
                    <a:pt x="31" y="15"/>
                  </a:lnTo>
                  <a:lnTo>
                    <a:pt x="31" y="19"/>
                  </a:lnTo>
                  <a:lnTo>
                    <a:pt x="29" y="23"/>
                  </a:lnTo>
                  <a:lnTo>
                    <a:pt x="26" y="26"/>
                  </a:lnTo>
                  <a:lnTo>
                    <a:pt x="23" y="28"/>
                  </a:lnTo>
                  <a:lnTo>
                    <a:pt x="20" y="29"/>
                  </a:lnTo>
                  <a:lnTo>
                    <a:pt x="16" y="31"/>
                  </a:lnTo>
                  <a:lnTo>
                    <a:pt x="12" y="29"/>
                  </a:lnTo>
                  <a:lnTo>
                    <a:pt x="8" y="28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78"/>
            <p:cNvSpPr>
              <a:spLocks noEditPoints="1"/>
            </p:cNvSpPr>
            <p:nvPr/>
          </p:nvSpPr>
          <p:spPr bwMode="auto">
            <a:xfrm>
              <a:off x="8204201" y="6491288"/>
              <a:ext cx="50800" cy="58737"/>
            </a:xfrm>
            <a:custGeom>
              <a:avLst/>
              <a:gdLst>
                <a:gd name="T0" fmla="*/ 81 w 126"/>
                <a:gd name="T1" fmla="*/ 71 h 147"/>
                <a:gd name="T2" fmla="*/ 61 w 126"/>
                <a:gd name="T3" fmla="*/ 76 h 147"/>
                <a:gd name="T4" fmla="*/ 42 w 126"/>
                <a:gd name="T5" fmla="*/ 81 h 147"/>
                <a:gd name="T6" fmla="*/ 31 w 126"/>
                <a:gd name="T7" fmla="*/ 88 h 147"/>
                <a:gd name="T8" fmla="*/ 26 w 126"/>
                <a:gd name="T9" fmla="*/ 97 h 147"/>
                <a:gd name="T10" fmla="*/ 25 w 126"/>
                <a:gd name="T11" fmla="*/ 107 h 147"/>
                <a:gd name="T12" fmla="*/ 32 w 126"/>
                <a:gd name="T13" fmla="*/ 129 h 147"/>
                <a:gd name="T14" fmla="*/ 44 w 126"/>
                <a:gd name="T15" fmla="*/ 134 h 147"/>
                <a:gd name="T16" fmla="*/ 61 w 126"/>
                <a:gd name="T17" fmla="*/ 134 h 147"/>
                <a:gd name="T18" fmla="*/ 76 w 126"/>
                <a:gd name="T19" fmla="*/ 125 h 147"/>
                <a:gd name="T20" fmla="*/ 85 w 126"/>
                <a:gd name="T21" fmla="*/ 115 h 147"/>
                <a:gd name="T22" fmla="*/ 61 w 126"/>
                <a:gd name="T23" fmla="*/ 0 h 147"/>
                <a:gd name="T24" fmla="*/ 81 w 126"/>
                <a:gd name="T25" fmla="*/ 3 h 147"/>
                <a:gd name="T26" fmla="*/ 91 w 126"/>
                <a:gd name="T27" fmla="*/ 8 h 147"/>
                <a:gd name="T28" fmla="*/ 100 w 126"/>
                <a:gd name="T29" fmla="*/ 16 h 147"/>
                <a:gd name="T30" fmla="*/ 106 w 126"/>
                <a:gd name="T31" fmla="*/ 26 h 147"/>
                <a:gd name="T32" fmla="*/ 109 w 126"/>
                <a:gd name="T33" fmla="*/ 38 h 147"/>
                <a:gd name="T34" fmla="*/ 109 w 126"/>
                <a:gd name="T35" fmla="*/ 78 h 147"/>
                <a:gd name="T36" fmla="*/ 108 w 126"/>
                <a:gd name="T37" fmla="*/ 121 h 147"/>
                <a:gd name="T38" fmla="*/ 109 w 126"/>
                <a:gd name="T39" fmla="*/ 128 h 147"/>
                <a:gd name="T40" fmla="*/ 113 w 126"/>
                <a:gd name="T41" fmla="*/ 133 h 147"/>
                <a:gd name="T42" fmla="*/ 119 w 126"/>
                <a:gd name="T43" fmla="*/ 136 h 147"/>
                <a:gd name="T44" fmla="*/ 126 w 126"/>
                <a:gd name="T45" fmla="*/ 134 h 147"/>
                <a:gd name="T46" fmla="*/ 123 w 126"/>
                <a:gd name="T47" fmla="*/ 142 h 147"/>
                <a:gd name="T48" fmla="*/ 113 w 126"/>
                <a:gd name="T49" fmla="*/ 143 h 147"/>
                <a:gd name="T50" fmla="*/ 101 w 126"/>
                <a:gd name="T51" fmla="*/ 143 h 147"/>
                <a:gd name="T52" fmla="*/ 92 w 126"/>
                <a:gd name="T53" fmla="*/ 139 h 147"/>
                <a:gd name="T54" fmla="*/ 87 w 126"/>
                <a:gd name="T55" fmla="*/ 131 h 147"/>
                <a:gd name="T56" fmla="*/ 75 w 126"/>
                <a:gd name="T57" fmla="*/ 136 h 147"/>
                <a:gd name="T58" fmla="*/ 54 w 126"/>
                <a:gd name="T59" fmla="*/ 146 h 147"/>
                <a:gd name="T60" fmla="*/ 32 w 126"/>
                <a:gd name="T61" fmla="*/ 147 h 147"/>
                <a:gd name="T62" fmla="*/ 18 w 126"/>
                <a:gd name="T63" fmla="*/ 142 h 147"/>
                <a:gd name="T64" fmla="*/ 8 w 126"/>
                <a:gd name="T65" fmla="*/ 133 h 147"/>
                <a:gd name="T66" fmla="*/ 2 w 126"/>
                <a:gd name="T67" fmla="*/ 122 h 147"/>
                <a:gd name="T68" fmla="*/ 0 w 126"/>
                <a:gd name="T69" fmla="*/ 112 h 147"/>
                <a:gd name="T70" fmla="*/ 5 w 126"/>
                <a:gd name="T71" fmla="*/ 92 h 147"/>
                <a:gd name="T72" fmla="*/ 25 w 126"/>
                <a:gd name="T73" fmla="*/ 76 h 147"/>
                <a:gd name="T74" fmla="*/ 56 w 126"/>
                <a:gd name="T75" fmla="*/ 68 h 147"/>
                <a:gd name="T76" fmla="*/ 72 w 126"/>
                <a:gd name="T77" fmla="*/ 65 h 147"/>
                <a:gd name="T78" fmla="*/ 80 w 126"/>
                <a:gd name="T79" fmla="*/ 62 h 147"/>
                <a:gd name="T80" fmla="*/ 85 w 126"/>
                <a:gd name="T81" fmla="*/ 57 h 147"/>
                <a:gd name="T82" fmla="*/ 87 w 126"/>
                <a:gd name="T83" fmla="*/ 50 h 147"/>
                <a:gd name="T84" fmla="*/ 84 w 126"/>
                <a:gd name="T85" fmla="*/ 35 h 147"/>
                <a:gd name="T86" fmla="*/ 79 w 126"/>
                <a:gd name="T87" fmla="*/ 24 h 147"/>
                <a:gd name="T88" fmla="*/ 69 w 126"/>
                <a:gd name="T89" fmla="*/ 15 h 147"/>
                <a:gd name="T90" fmla="*/ 60 w 126"/>
                <a:gd name="T91" fmla="*/ 13 h 147"/>
                <a:gd name="T92" fmla="*/ 43 w 126"/>
                <a:gd name="T93" fmla="*/ 14 h 147"/>
                <a:gd name="T94" fmla="*/ 25 w 126"/>
                <a:gd name="T95" fmla="*/ 22 h 147"/>
                <a:gd name="T96" fmla="*/ 16 w 126"/>
                <a:gd name="T97" fmla="*/ 33 h 147"/>
                <a:gd name="T98" fmla="*/ 13 w 126"/>
                <a:gd name="T99" fmla="*/ 17 h 147"/>
                <a:gd name="T100" fmla="*/ 37 w 126"/>
                <a:gd name="T101" fmla="*/ 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6" h="147">
                  <a:moveTo>
                    <a:pt x="87" y="70"/>
                  </a:moveTo>
                  <a:lnTo>
                    <a:pt x="81" y="71"/>
                  </a:lnTo>
                  <a:lnTo>
                    <a:pt x="74" y="74"/>
                  </a:lnTo>
                  <a:lnTo>
                    <a:pt x="61" y="76"/>
                  </a:lnTo>
                  <a:lnTo>
                    <a:pt x="47" y="79"/>
                  </a:lnTo>
                  <a:lnTo>
                    <a:pt x="42" y="81"/>
                  </a:lnTo>
                  <a:lnTo>
                    <a:pt x="36" y="85"/>
                  </a:lnTo>
                  <a:lnTo>
                    <a:pt x="31" y="88"/>
                  </a:lnTo>
                  <a:lnTo>
                    <a:pt x="28" y="94"/>
                  </a:lnTo>
                  <a:lnTo>
                    <a:pt x="26" y="97"/>
                  </a:lnTo>
                  <a:lnTo>
                    <a:pt x="25" y="102"/>
                  </a:lnTo>
                  <a:lnTo>
                    <a:pt x="25" y="107"/>
                  </a:lnTo>
                  <a:lnTo>
                    <a:pt x="27" y="120"/>
                  </a:lnTo>
                  <a:lnTo>
                    <a:pt x="32" y="129"/>
                  </a:lnTo>
                  <a:lnTo>
                    <a:pt x="38" y="132"/>
                  </a:lnTo>
                  <a:lnTo>
                    <a:pt x="44" y="134"/>
                  </a:lnTo>
                  <a:lnTo>
                    <a:pt x="51" y="136"/>
                  </a:lnTo>
                  <a:lnTo>
                    <a:pt x="61" y="134"/>
                  </a:lnTo>
                  <a:lnTo>
                    <a:pt x="71" y="129"/>
                  </a:lnTo>
                  <a:lnTo>
                    <a:pt x="76" y="125"/>
                  </a:lnTo>
                  <a:lnTo>
                    <a:pt x="81" y="120"/>
                  </a:lnTo>
                  <a:lnTo>
                    <a:pt x="85" y="115"/>
                  </a:lnTo>
                  <a:lnTo>
                    <a:pt x="87" y="70"/>
                  </a:lnTo>
                  <a:close/>
                  <a:moveTo>
                    <a:pt x="61" y="0"/>
                  </a:moveTo>
                  <a:lnTo>
                    <a:pt x="71" y="0"/>
                  </a:lnTo>
                  <a:lnTo>
                    <a:pt x="81" y="3"/>
                  </a:lnTo>
                  <a:lnTo>
                    <a:pt x="87" y="6"/>
                  </a:lnTo>
                  <a:lnTo>
                    <a:pt x="91" y="8"/>
                  </a:lnTo>
                  <a:lnTo>
                    <a:pt x="96" y="12"/>
                  </a:lnTo>
                  <a:lnTo>
                    <a:pt x="100" y="16"/>
                  </a:lnTo>
                  <a:lnTo>
                    <a:pt x="102" y="21"/>
                  </a:lnTo>
                  <a:lnTo>
                    <a:pt x="106" y="26"/>
                  </a:lnTo>
                  <a:lnTo>
                    <a:pt x="108" y="32"/>
                  </a:lnTo>
                  <a:lnTo>
                    <a:pt x="109" y="38"/>
                  </a:lnTo>
                  <a:lnTo>
                    <a:pt x="109" y="44"/>
                  </a:lnTo>
                  <a:lnTo>
                    <a:pt x="109" y="78"/>
                  </a:lnTo>
                  <a:lnTo>
                    <a:pt x="108" y="113"/>
                  </a:lnTo>
                  <a:lnTo>
                    <a:pt x="108" y="121"/>
                  </a:lnTo>
                  <a:lnTo>
                    <a:pt x="109" y="124"/>
                  </a:lnTo>
                  <a:lnTo>
                    <a:pt x="109" y="128"/>
                  </a:lnTo>
                  <a:lnTo>
                    <a:pt x="111" y="131"/>
                  </a:lnTo>
                  <a:lnTo>
                    <a:pt x="113" y="133"/>
                  </a:lnTo>
                  <a:lnTo>
                    <a:pt x="116" y="134"/>
                  </a:lnTo>
                  <a:lnTo>
                    <a:pt x="119" y="136"/>
                  </a:lnTo>
                  <a:lnTo>
                    <a:pt x="123" y="136"/>
                  </a:lnTo>
                  <a:lnTo>
                    <a:pt x="126" y="134"/>
                  </a:lnTo>
                  <a:lnTo>
                    <a:pt x="126" y="141"/>
                  </a:lnTo>
                  <a:lnTo>
                    <a:pt x="123" y="142"/>
                  </a:lnTo>
                  <a:lnTo>
                    <a:pt x="118" y="143"/>
                  </a:lnTo>
                  <a:lnTo>
                    <a:pt x="113" y="143"/>
                  </a:lnTo>
                  <a:lnTo>
                    <a:pt x="107" y="143"/>
                  </a:lnTo>
                  <a:lnTo>
                    <a:pt x="101" y="143"/>
                  </a:lnTo>
                  <a:lnTo>
                    <a:pt x="96" y="141"/>
                  </a:lnTo>
                  <a:lnTo>
                    <a:pt x="92" y="139"/>
                  </a:lnTo>
                  <a:lnTo>
                    <a:pt x="89" y="136"/>
                  </a:lnTo>
                  <a:lnTo>
                    <a:pt x="87" y="131"/>
                  </a:lnTo>
                  <a:lnTo>
                    <a:pt x="85" y="127"/>
                  </a:lnTo>
                  <a:lnTo>
                    <a:pt x="75" y="136"/>
                  </a:lnTo>
                  <a:lnTo>
                    <a:pt x="65" y="142"/>
                  </a:lnTo>
                  <a:lnTo>
                    <a:pt x="54" y="146"/>
                  </a:lnTo>
                  <a:lnTo>
                    <a:pt x="39" y="147"/>
                  </a:lnTo>
                  <a:lnTo>
                    <a:pt x="32" y="147"/>
                  </a:lnTo>
                  <a:lnTo>
                    <a:pt x="25" y="145"/>
                  </a:lnTo>
                  <a:lnTo>
                    <a:pt x="18" y="142"/>
                  </a:lnTo>
                  <a:lnTo>
                    <a:pt x="12" y="138"/>
                  </a:lnTo>
                  <a:lnTo>
                    <a:pt x="8" y="133"/>
                  </a:lnTo>
                  <a:lnTo>
                    <a:pt x="3" y="127"/>
                  </a:lnTo>
                  <a:lnTo>
                    <a:pt x="2" y="122"/>
                  </a:lnTo>
                  <a:lnTo>
                    <a:pt x="1" y="118"/>
                  </a:lnTo>
                  <a:lnTo>
                    <a:pt x="0" y="112"/>
                  </a:lnTo>
                  <a:lnTo>
                    <a:pt x="1" y="101"/>
                  </a:lnTo>
                  <a:lnTo>
                    <a:pt x="5" y="92"/>
                  </a:lnTo>
                  <a:lnTo>
                    <a:pt x="11" y="84"/>
                  </a:lnTo>
                  <a:lnTo>
                    <a:pt x="25" y="76"/>
                  </a:lnTo>
                  <a:lnTo>
                    <a:pt x="42" y="70"/>
                  </a:lnTo>
                  <a:lnTo>
                    <a:pt x="56" y="68"/>
                  </a:lnTo>
                  <a:lnTo>
                    <a:pt x="67" y="66"/>
                  </a:lnTo>
                  <a:lnTo>
                    <a:pt x="72" y="65"/>
                  </a:lnTo>
                  <a:lnTo>
                    <a:pt x="76" y="63"/>
                  </a:lnTo>
                  <a:lnTo>
                    <a:pt x="80" y="62"/>
                  </a:lnTo>
                  <a:lnTo>
                    <a:pt x="83" y="60"/>
                  </a:lnTo>
                  <a:lnTo>
                    <a:pt x="85" y="57"/>
                  </a:lnTo>
                  <a:lnTo>
                    <a:pt x="87" y="54"/>
                  </a:lnTo>
                  <a:lnTo>
                    <a:pt x="87" y="50"/>
                  </a:lnTo>
                  <a:lnTo>
                    <a:pt x="85" y="43"/>
                  </a:lnTo>
                  <a:lnTo>
                    <a:pt x="84" y="35"/>
                  </a:lnTo>
                  <a:lnTo>
                    <a:pt x="82" y="30"/>
                  </a:lnTo>
                  <a:lnTo>
                    <a:pt x="79" y="24"/>
                  </a:lnTo>
                  <a:lnTo>
                    <a:pt x="74" y="20"/>
                  </a:lnTo>
                  <a:lnTo>
                    <a:pt x="69" y="15"/>
                  </a:lnTo>
                  <a:lnTo>
                    <a:pt x="64" y="14"/>
                  </a:lnTo>
                  <a:lnTo>
                    <a:pt x="60" y="13"/>
                  </a:lnTo>
                  <a:lnTo>
                    <a:pt x="54" y="13"/>
                  </a:lnTo>
                  <a:lnTo>
                    <a:pt x="43" y="14"/>
                  </a:lnTo>
                  <a:lnTo>
                    <a:pt x="31" y="17"/>
                  </a:lnTo>
                  <a:lnTo>
                    <a:pt x="25" y="22"/>
                  </a:lnTo>
                  <a:lnTo>
                    <a:pt x="20" y="26"/>
                  </a:lnTo>
                  <a:lnTo>
                    <a:pt x="16" y="33"/>
                  </a:lnTo>
                  <a:lnTo>
                    <a:pt x="13" y="33"/>
                  </a:lnTo>
                  <a:lnTo>
                    <a:pt x="13" y="17"/>
                  </a:lnTo>
                  <a:lnTo>
                    <a:pt x="26" y="8"/>
                  </a:lnTo>
                  <a:lnTo>
                    <a:pt x="37" y="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79"/>
            <p:cNvSpPr>
              <a:spLocks noEditPoints="1"/>
            </p:cNvSpPr>
            <p:nvPr/>
          </p:nvSpPr>
          <p:spPr bwMode="auto">
            <a:xfrm>
              <a:off x="7432358" y="5694363"/>
              <a:ext cx="14288" cy="15875"/>
            </a:xfrm>
            <a:custGeom>
              <a:avLst/>
              <a:gdLst>
                <a:gd name="T0" fmla="*/ 19 w 38"/>
                <a:gd name="T1" fmla="*/ 6 h 38"/>
                <a:gd name="T2" fmla="*/ 14 w 38"/>
                <a:gd name="T3" fmla="*/ 6 h 38"/>
                <a:gd name="T4" fmla="*/ 11 w 38"/>
                <a:gd name="T5" fmla="*/ 9 h 38"/>
                <a:gd name="T6" fmla="*/ 9 w 38"/>
                <a:gd name="T7" fmla="*/ 11 h 38"/>
                <a:gd name="T8" fmla="*/ 7 w 38"/>
                <a:gd name="T9" fmla="*/ 14 h 38"/>
                <a:gd name="T10" fmla="*/ 6 w 38"/>
                <a:gd name="T11" fmla="*/ 19 h 38"/>
                <a:gd name="T12" fmla="*/ 7 w 38"/>
                <a:gd name="T13" fmla="*/ 22 h 38"/>
                <a:gd name="T14" fmla="*/ 9 w 38"/>
                <a:gd name="T15" fmla="*/ 26 h 38"/>
                <a:gd name="T16" fmla="*/ 11 w 38"/>
                <a:gd name="T17" fmla="*/ 28 h 38"/>
                <a:gd name="T18" fmla="*/ 14 w 38"/>
                <a:gd name="T19" fmla="*/ 30 h 38"/>
                <a:gd name="T20" fmla="*/ 19 w 38"/>
                <a:gd name="T21" fmla="*/ 30 h 38"/>
                <a:gd name="T22" fmla="*/ 22 w 38"/>
                <a:gd name="T23" fmla="*/ 30 h 38"/>
                <a:gd name="T24" fmla="*/ 25 w 38"/>
                <a:gd name="T25" fmla="*/ 28 h 38"/>
                <a:gd name="T26" fmla="*/ 29 w 38"/>
                <a:gd name="T27" fmla="*/ 26 h 38"/>
                <a:gd name="T28" fmla="*/ 30 w 38"/>
                <a:gd name="T29" fmla="*/ 22 h 38"/>
                <a:gd name="T30" fmla="*/ 31 w 38"/>
                <a:gd name="T31" fmla="*/ 19 h 38"/>
                <a:gd name="T32" fmla="*/ 30 w 38"/>
                <a:gd name="T33" fmla="*/ 14 h 38"/>
                <a:gd name="T34" fmla="*/ 29 w 38"/>
                <a:gd name="T35" fmla="*/ 11 h 38"/>
                <a:gd name="T36" fmla="*/ 25 w 38"/>
                <a:gd name="T37" fmla="*/ 9 h 38"/>
                <a:gd name="T38" fmla="*/ 22 w 38"/>
                <a:gd name="T39" fmla="*/ 6 h 38"/>
                <a:gd name="T40" fmla="*/ 19 w 38"/>
                <a:gd name="T41" fmla="*/ 6 h 38"/>
                <a:gd name="T42" fmla="*/ 19 w 38"/>
                <a:gd name="T43" fmla="*/ 0 h 38"/>
                <a:gd name="T44" fmla="*/ 28 w 38"/>
                <a:gd name="T45" fmla="*/ 2 h 38"/>
                <a:gd name="T46" fmla="*/ 34 w 38"/>
                <a:gd name="T47" fmla="*/ 9 h 38"/>
                <a:gd name="T48" fmla="*/ 38 w 38"/>
                <a:gd name="T49" fmla="*/ 19 h 38"/>
                <a:gd name="T50" fmla="*/ 34 w 38"/>
                <a:gd name="T51" fmla="*/ 28 h 38"/>
                <a:gd name="T52" fmla="*/ 28 w 38"/>
                <a:gd name="T53" fmla="*/ 35 h 38"/>
                <a:gd name="T54" fmla="*/ 19 w 38"/>
                <a:gd name="T55" fmla="*/ 38 h 38"/>
                <a:gd name="T56" fmla="*/ 9 w 38"/>
                <a:gd name="T57" fmla="*/ 35 h 38"/>
                <a:gd name="T58" fmla="*/ 2 w 38"/>
                <a:gd name="T59" fmla="*/ 28 h 38"/>
                <a:gd name="T60" fmla="*/ 0 w 38"/>
                <a:gd name="T61" fmla="*/ 19 h 38"/>
                <a:gd name="T62" fmla="*/ 2 w 38"/>
                <a:gd name="T63" fmla="*/ 9 h 38"/>
                <a:gd name="T64" fmla="*/ 9 w 38"/>
                <a:gd name="T65" fmla="*/ 2 h 38"/>
                <a:gd name="T66" fmla="*/ 19 w 38"/>
                <a:gd name="T6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38">
                  <a:moveTo>
                    <a:pt x="19" y="6"/>
                  </a:moveTo>
                  <a:lnTo>
                    <a:pt x="14" y="6"/>
                  </a:lnTo>
                  <a:lnTo>
                    <a:pt x="11" y="9"/>
                  </a:lnTo>
                  <a:lnTo>
                    <a:pt x="9" y="11"/>
                  </a:lnTo>
                  <a:lnTo>
                    <a:pt x="7" y="14"/>
                  </a:lnTo>
                  <a:lnTo>
                    <a:pt x="6" y="19"/>
                  </a:lnTo>
                  <a:lnTo>
                    <a:pt x="7" y="22"/>
                  </a:lnTo>
                  <a:lnTo>
                    <a:pt x="9" y="26"/>
                  </a:lnTo>
                  <a:lnTo>
                    <a:pt x="11" y="28"/>
                  </a:lnTo>
                  <a:lnTo>
                    <a:pt x="14" y="30"/>
                  </a:lnTo>
                  <a:lnTo>
                    <a:pt x="19" y="30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9" y="26"/>
                  </a:lnTo>
                  <a:lnTo>
                    <a:pt x="30" y="22"/>
                  </a:lnTo>
                  <a:lnTo>
                    <a:pt x="31" y="19"/>
                  </a:lnTo>
                  <a:lnTo>
                    <a:pt x="30" y="14"/>
                  </a:lnTo>
                  <a:lnTo>
                    <a:pt x="29" y="11"/>
                  </a:lnTo>
                  <a:lnTo>
                    <a:pt x="25" y="9"/>
                  </a:lnTo>
                  <a:lnTo>
                    <a:pt x="22" y="6"/>
                  </a:lnTo>
                  <a:lnTo>
                    <a:pt x="19" y="6"/>
                  </a:lnTo>
                  <a:close/>
                  <a:moveTo>
                    <a:pt x="19" y="0"/>
                  </a:moveTo>
                  <a:lnTo>
                    <a:pt x="28" y="2"/>
                  </a:lnTo>
                  <a:lnTo>
                    <a:pt x="34" y="9"/>
                  </a:lnTo>
                  <a:lnTo>
                    <a:pt x="38" y="19"/>
                  </a:lnTo>
                  <a:lnTo>
                    <a:pt x="34" y="28"/>
                  </a:lnTo>
                  <a:lnTo>
                    <a:pt x="28" y="35"/>
                  </a:lnTo>
                  <a:lnTo>
                    <a:pt x="19" y="38"/>
                  </a:lnTo>
                  <a:lnTo>
                    <a:pt x="9" y="35"/>
                  </a:lnTo>
                  <a:lnTo>
                    <a:pt x="2" y="28"/>
                  </a:lnTo>
                  <a:lnTo>
                    <a:pt x="0" y="19"/>
                  </a:lnTo>
                  <a:lnTo>
                    <a:pt x="2" y="9"/>
                  </a:lnTo>
                  <a:lnTo>
                    <a:pt x="9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80"/>
            <p:cNvSpPr>
              <a:spLocks/>
            </p:cNvSpPr>
            <p:nvPr/>
          </p:nvSpPr>
          <p:spPr bwMode="auto">
            <a:xfrm>
              <a:off x="7443471" y="5695950"/>
              <a:ext cx="28575" cy="11112"/>
            </a:xfrm>
            <a:custGeom>
              <a:avLst/>
              <a:gdLst>
                <a:gd name="T0" fmla="*/ 64 w 70"/>
                <a:gd name="T1" fmla="*/ 0 h 30"/>
                <a:gd name="T2" fmla="*/ 70 w 70"/>
                <a:gd name="T3" fmla="*/ 2 h 30"/>
                <a:gd name="T4" fmla="*/ 63 w 70"/>
                <a:gd name="T5" fmla="*/ 12 h 30"/>
                <a:gd name="T6" fmla="*/ 53 w 70"/>
                <a:gd name="T7" fmla="*/ 20 h 30"/>
                <a:gd name="T8" fmla="*/ 42 w 70"/>
                <a:gd name="T9" fmla="*/ 25 h 30"/>
                <a:gd name="T10" fmla="*/ 28 w 70"/>
                <a:gd name="T11" fmla="*/ 28 h 30"/>
                <a:gd name="T12" fmla="*/ 17 w 70"/>
                <a:gd name="T13" fmla="*/ 29 h 30"/>
                <a:gd name="T14" fmla="*/ 7 w 70"/>
                <a:gd name="T15" fmla="*/ 30 h 30"/>
                <a:gd name="T16" fmla="*/ 1 w 70"/>
                <a:gd name="T17" fmla="*/ 30 h 30"/>
                <a:gd name="T18" fmla="*/ 0 w 70"/>
                <a:gd name="T19" fmla="*/ 30 h 30"/>
                <a:gd name="T20" fmla="*/ 3 w 70"/>
                <a:gd name="T21" fmla="*/ 27 h 30"/>
                <a:gd name="T22" fmla="*/ 6 w 70"/>
                <a:gd name="T23" fmla="*/ 24 h 30"/>
                <a:gd name="T24" fmla="*/ 15 w 70"/>
                <a:gd name="T25" fmla="*/ 23 h 30"/>
                <a:gd name="T26" fmla="*/ 26 w 70"/>
                <a:gd name="T27" fmla="*/ 21 h 30"/>
                <a:gd name="T28" fmla="*/ 37 w 70"/>
                <a:gd name="T29" fmla="*/ 19 h 30"/>
                <a:gd name="T30" fmla="*/ 48 w 70"/>
                <a:gd name="T31" fmla="*/ 15 h 30"/>
                <a:gd name="T32" fmla="*/ 57 w 70"/>
                <a:gd name="T33" fmla="*/ 8 h 30"/>
                <a:gd name="T34" fmla="*/ 64 w 70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30">
                  <a:moveTo>
                    <a:pt x="64" y="0"/>
                  </a:moveTo>
                  <a:lnTo>
                    <a:pt x="70" y="2"/>
                  </a:lnTo>
                  <a:lnTo>
                    <a:pt x="63" y="12"/>
                  </a:lnTo>
                  <a:lnTo>
                    <a:pt x="53" y="20"/>
                  </a:lnTo>
                  <a:lnTo>
                    <a:pt x="42" y="25"/>
                  </a:lnTo>
                  <a:lnTo>
                    <a:pt x="28" y="28"/>
                  </a:lnTo>
                  <a:lnTo>
                    <a:pt x="17" y="29"/>
                  </a:lnTo>
                  <a:lnTo>
                    <a:pt x="7" y="30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3" y="27"/>
                  </a:lnTo>
                  <a:lnTo>
                    <a:pt x="6" y="24"/>
                  </a:lnTo>
                  <a:lnTo>
                    <a:pt x="15" y="23"/>
                  </a:lnTo>
                  <a:lnTo>
                    <a:pt x="26" y="21"/>
                  </a:lnTo>
                  <a:lnTo>
                    <a:pt x="37" y="19"/>
                  </a:lnTo>
                  <a:lnTo>
                    <a:pt x="48" y="15"/>
                  </a:lnTo>
                  <a:lnTo>
                    <a:pt x="57" y="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81"/>
            <p:cNvSpPr>
              <a:spLocks/>
            </p:cNvSpPr>
            <p:nvPr/>
          </p:nvSpPr>
          <p:spPr bwMode="auto">
            <a:xfrm>
              <a:off x="7712076" y="5865813"/>
              <a:ext cx="150813" cy="131762"/>
            </a:xfrm>
            <a:custGeom>
              <a:avLst/>
              <a:gdLst>
                <a:gd name="T0" fmla="*/ 61 w 378"/>
                <a:gd name="T1" fmla="*/ 0 h 334"/>
                <a:gd name="T2" fmla="*/ 93 w 378"/>
                <a:gd name="T3" fmla="*/ 68 h 334"/>
                <a:gd name="T4" fmla="*/ 157 w 378"/>
                <a:gd name="T5" fmla="*/ 191 h 334"/>
                <a:gd name="T6" fmla="*/ 196 w 378"/>
                <a:gd name="T7" fmla="*/ 244 h 334"/>
                <a:gd name="T8" fmla="*/ 210 w 378"/>
                <a:gd name="T9" fmla="*/ 216 h 334"/>
                <a:gd name="T10" fmla="*/ 234 w 378"/>
                <a:gd name="T11" fmla="*/ 173 h 334"/>
                <a:gd name="T12" fmla="*/ 274 w 378"/>
                <a:gd name="T13" fmla="*/ 98 h 334"/>
                <a:gd name="T14" fmla="*/ 314 w 378"/>
                <a:gd name="T15" fmla="*/ 25 h 334"/>
                <a:gd name="T16" fmla="*/ 327 w 378"/>
                <a:gd name="T17" fmla="*/ 0 h 334"/>
                <a:gd name="T18" fmla="*/ 339 w 378"/>
                <a:gd name="T19" fmla="*/ 4 h 334"/>
                <a:gd name="T20" fmla="*/ 358 w 378"/>
                <a:gd name="T21" fmla="*/ 172 h 334"/>
                <a:gd name="T22" fmla="*/ 377 w 378"/>
                <a:gd name="T23" fmla="*/ 329 h 334"/>
                <a:gd name="T24" fmla="*/ 373 w 378"/>
                <a:gd name="T25" fmla="*/ 334 h 334"/>
                <a:gd name="T26" fmla="*/ 363 w 378"/>
                <a:gd name="T27" fmla="*/ 333 h 334"/>
                <a:gd name="T28" fmla="*/ 336 w 378"/>
                <a:gd name="T29" fmla="*/ 333 h 334"/>
                <a:gd name="T30" fmla="*/ 327 w 378"/>
                <a:gd name="T31" fmla="*/ 334 h 334"/>
                <a:gd name="T32" fmla="*/ 315 w 378"/>
                <a:gd name="T33" fmla="*/ 210 h 334"/>
                <a:gd name="T34" fmla="*/ 304 w 378"/>
                <a:gd name="T35" fmla="*/ 102 h 334"/>
                <a:gd name="T36" fmla="*/ 247 w 378"/>
                <a:gd name="T37" fmla="*/ 210 h 334"/>
                <a:gd name="T38" fmla="*/ 188 w 378"/>
                <a:gd name="T39" fmla="*/ 331 h 334"/>
                <a:gd name="T40" fmla="*/ 178 w 378"/>
                <a:gd name="T41" fmla="*/ 333 h 334"/>
                <a:gd name="T42" fmla="*/ 148 w 378"/>
                <a:gd name="T43" fmla="*/ 272 h 334"/>
                <a:gd name="T44" fmla="*/ 90 w 378"/>
                <a:gd name="T45" fmla="*/ 159 h 334"/>
                <a:gd name="T46" fmla="*/ 56 w 378"/>
                <a:gd name="T47" fmla="*/ 155 h 334"/>
                <a:gd name="T48" fmla="*/ 46 w 378"/>
                <a:gd name="T49" fmla="*/ 253 h 334"/>
                <a:gd name="T50" fmla="*/ 41 w 378"/>
                <a:gd name="T51" fmla="*/ 309 h 334"/>
                <a:gd name="T52" fmla="*/ 41 w 378"/>
                <a:gd name="T53" fmla="*/ 334 h 334"/>
                <a:gd name="T54" fmla="*/ 21 w 378"/>
                <a:gd name="T55" fmla="*/ 333 h 334"/>
                <a:gd name="T56" fmla="*/ 0 w 378"/>
                <a:gd name="T57" fmla="*/ 334 h 334"/>
                <a:gd name="T58" fmla="*/ 6 w 378"/>
                <a:gd name="T59" fmla="*/ 290 h 334"/>
                <a:gd name="T60" fmla="*/ 26 w 378"/>
                <a:gd name="T61" fmla="*/ 166 h 334"/>
                <a:gd name="T62" fmla="*/ 41 w 378"/>
                <a:gd name="T63" fmla="*/ 42 h 334"/>
                <a:gd name="T64" fmla="*/ 46 w 378"/>
                <a:gd name="T65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8" h="334">
                  <a:moveTo>
                    <a:pt x="46" y="0"/>
                  </a:moveTo>
                  <a:lnTo>
                    <a:pt x="61" y="0"/>
                  </a:lnTo>
                  <a:lnTo>
                    <a:pt x="62" y="3"/>
                  </a:lnTo>
                  <a:lnTo>
                    <a:pt x="93" y="68"/>
                  </a:lnTo>
                  <a:lnTo>
                    <a:pt x="126" y="131"/>
                  </a:lnTo>
                  <a:lnTo>
                    <a:pt x="157" y="191"/>
                  </a:lnTo>
                  <a:lnTo>
                    <a:pt x="191" y="253"/>
                  </a:lnTo>
                  <a:lnTo>
                    <a:pt x="196" y="244"/>
                  </a:lnTo>
                  <a:lnTo>
                    <a:pt x="201" y="234"/>
                  </a:lnTo>
                  <a:lnTo>
                    <a:pt x="210" y="216"/>
                  </a:lnTo>
                  <a:lnTo>
                    <a:pt x="222" y="195"/>
                  </a:lnTo>
                  <a:lnTo>
                    <a:pt x="234" y="173"/>
                  </a:lnTo>
                  <a:lnTo>
                    <a:pt x="247" y="149"/>
                  </a:lnTo>
                  <a:lnTo>
                    <a:pt x="274" y="98"/>
                  </a:lnTo>
                  <a:lnTo>
                    <a:pt x="301" y="49"/>
                  </a:lnTo>
                  <a:lnTo>
                    <a:pt x="314" y="25"/>
                  </a:lnTo>
                  <a:lnTo>
                    <a:pt x="325" y="3"/>
                  </a:lnTo>
                  <a:lnTo>
                    <a:pt x="327" y="0"/>
                  </a:lnTo>
                  <a:lnTo>
                    <a:pt x="339" y="0"/>
                  </a:lnTo>
                  <a:lnTo>
                    <a:pt x="339" y="4"/>
                  </a:lnTo>
                  <a:lnTo>
                    <a:pt x="349" y="90"/>
                  </a:lnTo>
                  <a:lnTo>
                    <a:pt x="358" y="172"/>
                  </a:lnTo>
                  <a:lnTo>
                    <a:pt x="367" y="252"/>
                  </a:lnTo>
                  <a:lnTo>
                    <a:pt x="377" y="329"/>
                  </a:lnTo>
                  <a:lnTo>
                    <a:pt x="378" y="334"/>
                  </a:lnTo>
                  <a:lnTo>
                    <a:pt x="373" y="334"/>
                  </a:lnTo>
                  <a:lnTo>
                    <a:pt x="367" y="333"/>
                  </a:lnTo>
                  <a:lnTo>
                    <a:pt x="363" y="333"/>
                  </a:lnTo>
                  <a:lnTo>
                    <a:pt x="340" y="333"/>
                  </a:lnTo>
                  <a:lnTo>
                    <a:pt x="336" y="333"/>
                  </a:lnTo>
                  <a:lnTo>
                    <a:pt x="330" y="334"/>
                  </a:lnTo>
                  <a:lnTo>
                    <a:pt x="327" y="334"/>
                  </a:lnTo>
                  <a:lnTo>
                    <a:pt x="325" y="331"/>
                  </a:lnTo>
                  <a:lnTo>
                    <a:pt x="315" y="210"/>
                  </a:lnTo>
                  <a:lnTo>
                    <a:pt x="311" y="157"/>
                  </a:lnTo>
                  <a:lnTo>
                    <a:pt x="304" y="102"/>
                  </a:lnTo>
                  <a:lnTo>
                    <a:pt x="275" y="157"/>
                  </a:lnTo>
                  <a:lnTo>
                    <a:pt x="247" y="210"/>
                  </a:lnTo>
                  <a:lnTo>
                    <a:pt x="216" y="269"/>
                  </a:lnTo>
                  <a:lnTo>
                    <a:pt x="188" y="331"/>
                  </a:lnTo>
                  <a:lnTo>
                    <a:pt x="187" y="333"/>
                  </a:lnTo>
                  <a:lnTo>
                    <a:pt x="178" y="333"/>
                  </a:lnTo>
                  <a:lnTo>
                    <a:pt x="177" y="331"/>
                  </a:lnTo>
                  <a:lnTo>
                    <a:pt x="148" y="272"/>
                  </a:lnTo>
                  <a:lnTo>
                    <a:pt x="118" y="213"/>
                  </a:lnTo>
                  <a:lnTo>
                    <a:pt x="90" y="159"/>
                  </a:lnTo>
                  <a:lnTo>
                    <a:pt x="62" y="103"/>
                  </a:lnTo>
                  <a:lnTo>
                    <a:pt x="56" y="155"/>
                  </a:lnTo>
                  <a:lnTo>
                    <a:pt x="49" y="220"/>
                  </a:lnTo>
                  <a:lnTo>
                    <a:pt x="46" y="253"/>
                  </a:lnTo>
                  <a:lnTo>
                    <a:pt x="44" y="282"/>
                  </a:lnTo>
                  <a:lnTo>
                    <a:pt x="41" y="309"/>
                  </a:lnTo>
                  <a:lnTo>
                    <a:pt x="41" y="329"/>
                  </a:lnTo>
                  <a:lnTo>
                    <a:pt x="41" y="334"/>
                  </a:lnTo>
                  <a:lnTo>
                    <a:pt x="37" y="334"/>
                  </a:lnTo>
                  <a:lnTo>
                    <a:pt x="21" y="333"/>
                  </a:lnTo>
                  <a:lnTo>
                    <a:pt x="5" y="334"/>
                  </a:lnTo>
                  <a:lnTo>
                    <a:pt x="0" y="334"/>
                  </a:lnTo>
                  <a:lnTo>
                    <a:pt x="1" y="329"/>
                  </a:lnTo>
                  <a:lnTo>
                    <a:pt x="6" y="290"/>
                  </a:lnTo>
                  <a:lnTo>
                    <a:pt x="13" y="249"/>
                  </a:lnTo>
                  <a:lnTo>
                    <a:pt x="26" y="166"/>
                  </a:lnTo>
                  <a:lnTo>
                    <a:pt x="37" y="83"/>
                  </a:lnTo>
                  <a:lnTo>
                    <a:pt x="41" y="42"/>
                  </a:lnTo>
                  <a:lnTo>
                    <a:pt x="46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82"/>
            <p:cNvSpPr>
              <a:spLocks noEditPoints="1"/>
            </p:cNvSpPr>
            <p:nvPr/>
          </p:nvSpPr>
          <p:spPr bwMode="auto">
            <a:xfrm>
              <a:off x="7875588" y="5865813"/>
              <a:ext cx="141288" cy="133350"/>
            </a:xfrm>
            <a:custGeom>
              <a:avLst/>
              <a:gdLst>
                <a:gd name="T0" fmla="*/ 152 w 356"/>
                <a:gd name="T1" fmla="*/ 27 h 340"/>
                <a:gd name="T2" fmla="*/ 108 w 356"/>
                <a:gd name="T3" fmla="*/ 44 h 340"/>
                <a:gd name="T4" fmla="*/ 75 w 356"/>
                <a:gd name="T5" fmla="*/ 80 h 340"/>
                <a:gd name="T6" fmla="*/ 58 w 356"/>
                <a:gd name="T7" fmla="*/ 124 h 340"/>
                <a:gd name="T8" fmla="*/ 54 w 356"/>
                <a:gd name="T9" fmla="*/ 170 h 340"/>
                <a:gd name="T10" fmla="*/ 58 w 356"/>
                <a:gd name="T11" fmla="*/ 217 h 340"/>
                <a:gd name="T12" fmla="*/ 75 w 356"/>
                <a:gd name="T13" fmla="*/ 261 h 340"/>
                <a:gd name="T14" fmla="*/ 108 w 356"/>
                <a:gd name="T15" fmla="*/ 297 h 340"/>
                <a:gd name="T16" fmla="*/ 152 w 356"/>
                <a:gd name="T17" fmla="*/ 314 h 340"/>
                <a:gd name="T18" fmla="*/ 204 w 356"/>
                <a:gd name="T19" fmla="*/ 314 h 340"/>
                <a:gd name="T20" fmla="*/ 249 w 356"/>
                <a:gd name="T21" fmla="*/ 297 h 340"/>
                <a:gd name="T22" fmla="*/ 282 w 356"/>
                <a:gd name="T23" fmla="*/ 261 h 340"/>
                <a:gd name="T24" fmla="*/ 299 w 356"/>
                <a:gd name="T25" fmla="*/ 217 h 340"/>
                <a:gd name="T26" fmla="*/ 303 w 356"/>
                <a:gd name="T27" fmla="*/ 170 h 340"/>
                <a:gd name="T28" fmla="*/ 299 w 356"/>
                <a:gd name="T29" fmla="*/ 124 h 340"/>
                <a:gd name="T30" fmla="*/ 282 w 356"/>
                <a:gd name="T31" fmla="*/ 80 h 340"/>
                <a:gd name="T32" fmla="*/ 249 w 356"/>
                <a:gd name="T33" fmla="*/ 44 h 340"/>
                <a:gd name="T34" fmla="*/ 204 w 356"/>
                <a:gd name="T35" fmla="*/ 27 h 340"/>
                <a:gd name="T36" fmla="*/ 178 w 356"/>
                <a:gd name="T37" fmla="*/ 0 h 340"/>
                <a:gd name="T38" fmla="*/ 228 w 356"/>
                <a:gd name="T39" fmla="*/ 6 h 340"/>
                <a:gd name="T40" fmla="*/ 271 w 356"/>
                <a:gd name="T41" fmla="*/ 21 h 340"/>
                <a:gd name="T42" fmla="*/ 307 w 356"/>
                <a:gd name="T43" fmla="*/ 45 h 340"/>
                <a:gd name="T44" fmla="*/ 334 w 356"/>
                <a:gd name="T45" fmla="*/ 79 h 340"/>
                <a:gd name="T46" fmla="*/ 351 w 356"/>
                <a:gd name="T47" fmla="*/ 121 h 340"/>
                <a:gd name="T48" fmla="*/ 356 w 356"/>
                <a:gd name="T49" fmla="*/ 170 h 340"/>
                <a:gd name="T50" fmla="*/ 351 w 356"/>
                <a:gd name="T51" fmla="*/ 220 h 340"/>
                <a:gd name="T52" fmla="*/ 334 w 356"/>
                <a:gd name="T53" fmla="*/ 263 h 340"/>
                <a:gd name="T54" fmla="*/ 307 w 356"/>
                <a:gd name="T55" fmla="*/ 297 h 340"/>
                <a:gd name="T56" fmla="*/ 271 w 356"/>
                <a:gd name="T57" fmla="*/ 320 h 340"/>
                <a:gd name="T58" fmla="*/ 215 w 356"/>
                <a:gd name="T59" fmla="*/ 337 h 340"/>
                <a:gd name="T60" fmla="*/ 141 w 356"/>
                <a:gd name="T61" fmla="*/ 337 h 340"/>
                <a:gd name="T62" fmla="*/ 86 w 356"/>
                <a:gd name="T63" fmla="*/ 320 h 340"/>
                <a:gd name="T64" fmla="*/ 50 w 356"/>
                <a:gd name="T65" fmla="*/ 297 h 340"/>
                <a:gd name="T66" fmla="*/ 24 w 356"/>
                <a:gd name="T67" fmla="*/ 263 h 340"/>
                <a:gd name="T68" fmla="*/ 6 w 356"/>
                <a:gd name="T69" fmla="*/ 220 h 340"/>
                <a:gd name="T70" fmla="*/ 0 w 356"/>
                <a:gd name="T71" fmla="*/ 170 h 340"/>
                <a:gd name="T72" fmla="*/ 6 w 356"/>
                <a:gd name="T73" fmla="*/ 121 h 340"/>
                <a:gd name="T74" fmla="*/ 24 w 356"/>
                <a:gd name="T75" fmla="*/ 79 h 340"/>
                <a:gd name="T76" fmla="*/ 50 w 356"/>
                <a:gd name="T77" fmla="*/ 45 h 340"/>
                <a:gd name="T78" fmla="*/ 86 w 356"/>
                <a:gd name="T79" fmla="*/ 21 h 340"/>
                <a:gd name="T80" fmla="*/ 129 w 356"/>
                <a:gd name="T81" fmla="*/ 6 h 340"/>
                <a:gd name="T82" fmla="*/ 178 w 356"/>
                <a:gd name="T83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40">
                  <a:moveTo>
                    <a:pt x="178" y="25"/>
                  </a:moveTo>
                  <a:lnTo>
                    <a:pt x="152" y="27"/>
                  </a:lnTo>
                  <a:lnTo>
                    <a:pt x="129" y="34"/>
                  </a:lnTo>
                  <a:lnTo>
                    <a:pt x="108" y="44"/>
                  </a:lnTo>
                  <a:lnTo>
                    <a:pt x="89" y="60"/>
                  </a:lnTo>
                  <a:lnTo>
                    <a:pt x="75" y="80"/>
                  </a:lnTo>
                  <a:lnTo>
                    <a:pt x="63" y="105"/>
                  </a:lnTo>
                  <a:lnTo>
                    <a:pt x="58" y="124"/>
                  </a:lnTo>
                  <a:lnTo>
                    <a:pt x="54" y="147"/>
                  </a:lnTo>
                  <a:lnTo>
                    <a:pt x="54" y="170"/>
                  </a:lnTo>
                  <a:lnTo>
                    <a:pt x="54" y="195"/>
                  </a:lnTo>
                  <a:lnTo>
                    <a:pt x="58" y="217"/>
                  </a:lnTo>
                  <a:lnTo>
                    <a:pt x="63" y="236"/>
                  </a:lnTo>
                  <a:lnTo>
                    <a:pt x="75" y="261"/>
                  </a:lnTo>
                  <a:lnTo>
                    <a:pt x="89" y="281"/>
                  </a:lnTo>
                  <a:lnTo>
                    <a:pt x="108" y="297"/>
                  </a:lnTo>
                  <a:lnTo>
                    <a:pt x="129" y="308"/>
                  </a:lnTo>
                  <a:lnTo>
                    <a:pt x="152" y="314"/>
                  </a:lnTo>
                  <a:lnTo>
                    <a:pt x="178" y="316"/>
                  </a:lnTo>
                  <a:lnTo>
                    <a:pt x="204" y="314"/>
                  </a:lnTo>
                  <a:lnTo>
                    <a:pt x="228" y="308"/>
                  </a:lnTo>
                  <a:lnTo>
                    <a:pt x="249" y="297"/>
                  </a:lnTo>
                  <a:lnTo>
                    <a:pt x="267" y="281"/>
                  </a:lnTo>
                  <a:lnTo>
                    <a:pt x="282" y="261"/>
                  </a:lnTo>
                  <a:lnTo>
                    <a:pt x="293" y="236"/>
                  </a:lnTo>
                  <a:lnTo>
                    <a:pt x="299" y="217"/>
                  </a:lnTo>
                  <a:lnTo>
                    <a:pt x="302" y="195"/>
                  </a:lnTo>
                  <a:lnTo>
                    <a:pt x="303" y="170"/>
                  </a:lnTo>
                  <a:lnTo>
                    <a:pt x="302" y="147"/>
                  </a:lnTo>
                  <a:lnTo>
                    <a:pt x="299" y="124"/>
                  </a:lnTo>
                  <a:lnTo>
                    <a:pt x="293" y="105"/>
                  </a:lnTo>
                  <a:lnTo>
                    <a:pt x="282" y="80"/>
                  </a:lnTo>
                  <a:lnTo>
                    <a:pt x="267" y="60"/>
                  </a:lnTo>
                  <a:lnTo>
                    <a:pt x="249" y="44"/>
                  </a:lnTo>
                  <a:lnTo>
                    <a:pt x="228" y="34"/>
                  </a:lnTo>
                  <a:lnTo>
                    <a:pt x="204" y="27"/>
                  </a:lnTo>
                  <a:lnTo>
                    <a:pt x="178" y="25"/>
                  </a:lnTo>
                  <a:close/>
                  <a:moveTo>
                    <a:pt x="178" y="0"/>
                  </a:moveTo>
                  <a:lnTo>
                    <a:pt x="203" y="1"/>
                  </a:lnTo>
                  <a:lnTo>
                    <a:pt x="228" y="6"/>
                  </a:lnTo>
                  <a:lnTo>
                    <a:pt x="250" y="12"/>
                  </a:lnTo>
                  <a:lnTo>
                    <a:pt x="271" y="21"/>
                  </a:lnTo>
                  <a:lnTo>
                    <a:pt x="290" y="32"/>
                  </a:lnTo>
                  <a:lnTo>
                    <a:pt x="307" y="45"/>
                  </a:lnTo>
                  <a:lnTo>
                    <a:pt x="321" y="61"/>
                  </a:lnTo>
                  <a:lnTo>
                    <a:pt x="334" y="79"/>
                  </a:lnTo>
                  <a:lnTo>
                    <a:pt x="343" y="98"/>
                  </a:lnTo>
                  <a:lnTo>
                    <a:pt x="351" y="121"/>
                  </a:lnTo>
                  <a:lnTo>
                    <a:pt x="355" y="145"/>
                  </a:lnTo>
                  <a:lnTo>
                    <a:pt x="356" y="170"/>
                  </a:lnTo>
                  <a:lnTo>
                    <a:pt x="355" y="196"/>
                  </a:lnTo>
                  <a:lnTo>
                    <a:pt x="351" y="220"/>
                  </a:lnTo>
                  <a:lnTo>
                    <a:pt x="343" y="243"/>
                  </a:lnTo>
                  <a:lnTo>
                    <a:pt x="334" y="263"/>
                  </a:lnTo>
                  <a:lnTo>
                    <a:pt x="321" y="281"/>
                  </a:lnTo>
                  <a:lnTo>
                    <a:pt x="307" y="297"/>
                  </a:lnTo>
                  <a:lnTo>
                    <a:pt x="290" y="309"/>
                  </a:lnTo>
                  <a:lnTo>
                    <a:pt x="271" y="320"/>
                  </a:lnTo>
                  <a:lnTo>
                    <a:pt x="250" y="329"/>
                  </a:lnTo>
                  <a:lnTo>
                    <a:pt x="215" y="337"/>
                  </a:lnTo>
                  <a:lnTo>
                    <a:pt x="178" y="340"/>
                  </a:lnTo>
                  <a:lnTo>
                    <a:pt x="141" y="337"/>
                  </a:lnTo>
                  <a:lnTo>
                    <a:pt x="107" y="329"/>
                  </a:lnTo>
                  <a:lnTo>
                    <a:pt x="86" y="320"/>
                  </a:lnTo>
                  <a:lnTo>
                    <a:pt x="67" y="309"/>
                  </a:lnTo>
                  <a:lnTo>
                    <a:pt x="50" y="297"/>
                  </a:lnTo>
                  <a:lnTo>
                    <a:pt x="35" y="281"/>
                  </a:lnTo>
                  <a:lnTo>
                    <a:pt x="24" y="263"/>
                  </a:lnTo>
                  <a:lnTo>
                    <a:pt x="14" y="243"/>
                  </a:lnTo>
                  <a:lnTo>
                    <a:pt x="6" y="220"/>
                  </a:lnTo>
                  <a:lnTo>
                    <a:pt x="1" y="196"/>
                  </a:lnTo>
                  <a:lnTo>
                    <a:pt x="0" y="170"/>
                  </a:lnTo>
                  <a:lnTo>
                    <a:pt x="1" y="145"/>
                  </a:lnTo>
                  <a:lnTo>
                    <a:pt x="6" y="121"/>
                  </a:lnTo>
                  <a:lnTo>
                    <a:pt x="14" y="98"/>
                  </a:lnTo>
                  <a:lnTo>
                    <a:pt x="24" y="79"/>
                  </a:lnTo>
                  <a:lnTo>
                    <a:pt x="35" y="61"/>
                  </a:lnTo>
                  <a:lnTo>
                    <a:pt x="50" y="45"/>
                  </a:lnTo>
                  <a:lnTo>
                    <a:pt x="67" y="32"/>
                  </a:lnTo>
                  <a:lnTo>
                    <a:pt x="86" y="21"/>
                  </a:lnTo>
                  <a:lnTo>
                    <a:pt x="107" y="12"/>
                  </a:lnTo>
                  <a:lnTo>
                    <a:pt x="129" y="6"/>
                  </a:lnTo>
                  <a:lnTo>
                    <a:pt x="153" y="1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83"/>
            <p:cNvSpPr>
              <a:spLocks noEditPoints="1"/>
            </p:cNvSpPr>
            <p:nvPr/>
          </p:nvSpPr>
          <p:spPr bwMode="auto">
            <a:xfrm>
              <a:off x="8034338" y="5867400"/>
              <a:ext cx="98425" cy="130175"/>
            </a:xfrm>
            <a:custGeom>
              <a:avLst/>
              <a:gdLst>
                <a:gd name="T0" fmla="*/ 80 w 250"/>
                <a:gd name="T1" fmla="*/ 26 h 329"/>
                <a:gd name="T2" fmla="*/ 60 w 250"/>
                <a:gd name="T3" fmla="*/ 27 h 329"/>
                <a:gd name="T4" fmla="*/ 51 w 250"/>
                <a:gd name="T5" fmla="*/ 74 h 329"/>
                <a:gd name="T6" fmla="*/ 51 w 250"/>
                <a:gd name="T7" fmla="*/ 148 h 329"/>
                <a:gd name="T8" fmla="*/ 61 w 250"/>
                <a:gd name="T9" fmla="*/ 149 h 329"/>
                <a:gd name="T10" fmla="*/ 107 w 250"/>
                <a:gd name="T11" fmla="*/ 146 h 329"/>
                <a:gd name="T12" fmla="*/ 134 w 250"/>
                <a:gd name="T13" fmla="*/ 135 h 329"/>
                <a:gd name="T14" fmla="*/ 155 w 250"/>
                <a:gd name="T15" fmla="*/ 115 h 329"/>
                <a:gd name="T16" fmla="*/ 163 w 250"/>
                <a:gd name="T17" fmla="*/ 82 h 329"/>
                <a:gd name="T18" fmla="*/ 157 w 250"/>
                <a:gd name="T19" fmla="*/ 54 h 329"/>
                <a:gd name="T20" fmla="*/ 147 w 250"/>
                <a:gd name="T21" fmla="*/ 42 h 329"/>
                <a:gd name="T22" fmla="*/ 130 w 250"/>
                <a:gd name="T23" fmla="*/ 31 h 329"/>
                <a:gd name="T24" fmla="*/ 95 w 250"/>
                <a:gd name="T25" fmla="*/ 26 h 329"/>
                <a:gd name="T26" fmla="*/ 5 w 250"/>
                <a:gd name="T27" fmla="*/ 0 h 329"/>
                <a:gd name="T28" fmla="*/ 58 w 250"/>
                <a:gd name="T29" fmla="*/ 2 h 329"/>
                <a:gd name="T30" fmla="*/ 106 w 250"/>
                <a:gd name="T31" fmla="*/ 0 h 329"/>
                <a:gd name="T32" fmla="*/ 149 w 250"/>
                <a:gd name="T33" fmla="*/ 4 h 329"/>
                <a:gd name="T34" fmla="*/ 181 w 250"/>
                <a:gd name="T35" fmla="*/ 17 h 329"/>
                <a:gd name="T36" fmla="*/ 203 w 250"/>
                <a:gd name="T37" fmla="*/ 40 h 329"/>
                <a:gd name="T38" fmla="*/ 211 w 250"/>
                <a:gd name="T39" fmla="*/ 78 h 329"/>
                <a:gd name="T40" fmla="*/ 201 w 250"/>
                <a:gd name="T41" fmla="*/ 118 h 329"/>
                <a:gd name="T42" fmla="*/ 175 w 250"/>
                <a:gd name="T43" fmla="*/ 145 h 329"/>
                <a:gd name="T44" fmla="*/ 143 w 250"/>
                <a:gd name="T45" fmla="*/ 162 h 329"/>
                <a:gd name="T46" fmla="*/ 124 w 250"/>
                <a:gd name="T47" fmla="*/ 176 h 329"/>
                <a:gd name="T48" fmla="*/ 141 w 250"/>
                <a:gd name="T49" fmla="*/ 197 h 329"/>
                <a:gd name="T50" fmla="*/ 177 w 250"/>
                <a:gd name="T51" fmla="*/ 243 h 329"/>
                <a:gd name="T52" fmla="*/ 226 w 250"/>
                <a:gd name="T53" fmla="*/ 302 h 329"/>
                <a:gd name="T54" fmla="*/ 243 w 250"/>
                <a:gd name="T55" fmla="*/ 321 h 329"/>
                <a:gd name="T56" fmla="*/ 239 w 250"/>
                <a:gd name="T57" fmla="*/ 328 h 329"/>
                <a:gd name="T58" fmla="*/ 226 w 250"/>
                <a:gd name="T59" fmla="*/ 327 h 329"/>
                <a:gd name="T60" fmla="*/ 192 w 250"/>
                <a:gd name="T61" fmla="*/ 327 h 329"/>
                <a:gd name="T62" fmla="*/ 183 w 250"/>
                <a:gd name="T63" fmla="*/ 328 h 329"/>
                <a:gd name="T64" fmla="*/ 173 w 250"/>
                <a:gd name="T65" fmla="*/ 313 h 329"/>
                <a:gd name="T66" fmla="*/ 146 w 250"/>
                <a:gd name="T67" fmla="*/ 276 h 329"/>
                <a:gd name="T68" fmla="*/ 94 w 250"/>
                <a:gd name="T69" fmla="*/ 211 h 329"/>
                <a:gd name="T70" fmla="*/ 62 w 250"/>
                <a:gd name="T71" fmla="*/ 175 h 329"/>
                <a:gd name="T72" fmla="*/ 51 w 250"/>
                <a:gd name="T73" fmla="*/ 205 h 329"/>
                <a:gd name="T74" fmla="*/ 54 w 250"/>
                <a:gd name="T75" fmla="*/ 323 h 329"/>
                <a:gd name="T76" fmla="*/ 50 w 250"/>
                <a:gd name="T77" fmla="*/ 328 h 329"/>
                <a:gd name="T78" fmla="*/ 5 w 250"/>
                <a:gd name="T79" fmla="*/ 328 h 329"/>
                <a:gd name="T80" fmla="*/ 1 w 250"/>
                <a:gd name="T81" fmla="*/ 323 h 329"/>
                <a:gd name="T82" fmla="*/ 5 w 250"/>
                <a:gd name="T83" fmla="*/ 205 h 329"/>
                <a:gd name="T84" fmla="*/ 4 w 250"/>
                <a:gd name="T85" fmla="*/ 64 h 329"/>
                <a:gd name="T86" fmla="*/ 1 w 250"/>
                <a:gd name="T87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0" h="329">
                  <a:moveTo>
                    <a:pt x="95" y="26"/>
                  </a:moveTo>
                  <a:lnTo>
                    <a:pt x="80" y="26"/>
                  </a:lnTo>
                  <a:lnTo>
                    <a:pt x="68" y="26"/>
                  </a:lnTo>
                  <a:lnTo>
                    <a:pt x="60" y="27"/>
                  </a:lnTo>
                  <a:lnTo>
                    <a:pt x="53" y="27"/>
                  </a:lnTo>
                  <a:lnTo>
                    <a:pt x="51" y="74"/>
                  </a:lnTo>
                  <a:lnTo>
                    <a:pt x="51" y="125"/>
                  </a:lnTo>
                  <a:lnTo>
                    <a:pt x="51" y="148"/>
                  </a:lnTo>
                  <a:lnTo>
                    <a:pt x="55" y="149"/>
                  </a:lnTo>
                  <a:lnTo>
                    <a:pt x="61" y="149"/>
                  </a:lnTo>
                  <a:lnTo>
                    <a:pt x="82" y="150"/>
                  </a:lnTo>
                  <a:lnTo>
                    <a:pt x="107" y="146"/>
                  </a:lnTo>
                  <a:lnTo>
                    <a:pt x="121" y="142"/>
                  </a:lnTo>
                  <a:lnTo>
                    <a:pt x="134" y="135"/>
                  </a:lnTo>
                  <a:lnTo>
                    <a:pt x="146" y="126"/>
                  </a:lnTo>
                  <a:lnTo>
                    <a:pt x="155" y="115"/>
                  </a:lnTo>
                  <a:lnTo>
                    <a:pt x="160" y="100"/>
                  </a:lnTo>
                  <a:lnTo>
                    <a:pt x="163" y="82"/>
                  </a:lnTo>
                  <a:lnTo>
                    <a:pt x="161" y="66"/>
                  </a:lnTo>
                  <a:lnTo>
                    <a:pt x="157" y="54"/>
                  </a:lnTo>
                  <a:lnTo>
                    <a:pt x="152" y="47"/>
                  </a:lnTo>
                  <a:lnTo>
                    <a:pt x="147" y="42"/>
                  </a:lnTo>
                  <a:lnTo>
                    <a:pt x="140" y="37"/>
                  </a:lnTo>
                  <a:lnTo>
                    <a:pt x="130" y="31"/>
                  </a:lnTo>
                  <a:lnTo>
                    <a:pt x="119" y="28"/>
                  </a:lnTo>
                  <a:lnTo>
                    <a:pt x="95" y="26"/>
                  </a:lnTo>
                  <a:close/>
                  <a:moveTo>
                    <a:pt x="1" y="0"/>
                  </a:moveTo>
                  <a:lnTo>
                    <a:pt x="5" y="0"/>
                  </a:lnTo>
                  <a:lnTo>
                    <a:pt x="32" y="2"/>
                  </a:lnTo>
                  <a:lnTo>
                    <a:pt x="58" y="2"/>
                  </a:lnTo>
                  <a:lnTo>
                    <a:pt x="84" y="1"/>
                  </a:lnTo>
                  <a:lnTo>
                    <a:pt x="106" y="0"/>
                  </a:lnTo>
                  <a:lnTo>
                    <a:pt x="128" y="1"/>
                  </a:lnTo>
                  <a:lnTo>
                    <a:pt x="149" y="4"/>
                  </a:lnTo>
                  <a:lnTo>
                    <a:pt x="166" y="9"/>
                  </a:lnTo>
                  <a:lnTo>
                    <a:pt x="181" y="17"/>
                  </a:lnTo>
                  <a:lnTo>
                    <a:pt x="194" y="28"/>
                  </a:lnTo>
                  <a:lnTo>
                    <a:pt x="203" y="40"/>
                  </a:lnTo>
                  <a:lnTo>
                    <a:pt x="210" y="57"/>
                  </a:lnTo>
                  <a:lnTo>
                    <a:pt x="211" y="78"/>
                  </a:lnTo>
                  <a:lnTo>
                    <a:pt x="209" y="99"/>
                  </a:lnTo>
                  <a:lnTo>
                    <a:pt x="201" y="118"/>
                  </a:lnTo>
                  <a:lnTo>
                    <a:pt x="190" y="133"/>
                  </a:lnTo>
                  <a:lnTo>
                    <a:pt x="175" y="145"/>
                  </a:lnTo>
                  <a:lnTo>
                    <a:pt x="160" y="155"/>
                  </a:lnTo>
                  <a:lnTo>
                    <a:pt x="143" y="162"/>
                  </a:lnTo>
                  <a:lnTo>
                    <a:pt x="120" y="169"/>
                  </a:lnTo>
                  <a:lnTo>
                    <a:pt x="124" y="176"/>
                  </a:lnTo>
                  <a:lnTo>
                    <a:pt x="131" y="184"/>
                  </a:lnTo>
                  <a:lnTo>
                    <a:pt x="141" y="197"/>
                  </a:lnTo>
                  <a:lnTo>
                    <a:pt x="152" y="212"/>
                  </a:lnTo>
                  <a:lnTo>
                    <a:pt x="177" y="243"/>
                  </a:lnTo>
                  <a:lnTo>
                    <a:pt x="203" y="275"/>
                  </a:lnTo>
                  <a:lnTo>
                    <a:pt x="226" y="302"/>
                  </a:lnTo>
                  <a:lnTo>
                    <a:pt x="235" y="313"/>
                  </a:lnTo>
                  <a:lnTo>
                    <a:pt x="243" y="321"/>
                  </a:lnTo>
                  <a:lnTo>
                    <a:pt x="250" y="329"/>
                  </a:lnTo>
                  <a:lnTo>
                    <a:pt x="239" y="328"/>
                  </a:lnTo>
                  <a:lnTo>
                    <a:pt x="232" y="327"/>
                  </a:lnTo>
                  <a:lnTo>
                    <a:pt x="226" y="327"/>
                  </a:lnTo>
                  <a:lnTo>
                    <a:pt x="199" y="327"/>
                  </a:lnTo>
                  <a:lnTo>
                    <a:pt x="192" y="327"/>
                  </a:lnTo>
                  <a:lnTo>
                    <a:pt x="185" y="328"/>
                  </a:lnTo>
                  <a:lnTo>
                    <a:pt x="183" y="328"/>
                  </a:lnTo>
                  <a:lnTo>
                    <a:pt x="182" y="326"/>
                  </a:lnTo>
                  <a:lnTo>
                    <a:pt x="173" y="313"/>
                  </a:lnTo>
                  <a:lnTo>
                    <a:pt x="160" y="296"/>
                  </a:lnTo>
                  <a:lnTo>
                    <a:pt x="146" y="276"/>
                  </a:lnTo>
                  <a:lnTo>
                    <a:pt x="129" y="255"/>
                  </a:lnTo>
                  <a:lnTo>
                    <a:pt x="94" y="211"/>
                  </a:lnTo>
                  <a:lnTo>
                    <a:pt x="78" y="192"/>
                  </a:lnTo>
                  <a:lnTo>
                    <a:pt x="62" y="175"/>
                  </a:lnTo>
                  <a:lnTo>
                    <a:pt x="51" y="175"/>
                  </a:lnTo>
                  <a:lnTo>
                    <a:pt x="51" y="205"/>
                  </a:lnTo>
                  <a:lnTo>
                    <a:pt x="52" y="265"/>
                  </a:lnTo>
                  <a:lnTo>
                    <a:pt x="54" y="323"/>
                  </a:lnTo>
                  <a:lnTo>
                    <a:pt x="54" y="328"/>
                  </a:lnTo>
                  <a:lnTo>
                    <a:pt x="50" y="328"/>
                  </a:lnTo>
                  <a:lnTo>
                    <a:pt x="27" y="327"/>
                  </a:lnTo>
                  <a:lnTo>
                    <a:pt x="5" y="328"/>
                  </a:lnTo>
                  <a:lnTo>
                    <a:pt x="0" y="328"/>
                  </a:lnTo>
                  <a:lnTo>
                    <a:pt x="1" y="323"/>
                  </a:lnTo>
                  <a:lnTo>
                    <a:pt x="4" y="265"/>
                  </a:lnTo>
                  <a:lnTo>
                    <a:pt x="5" y="205"/>
                  </a:lnTo>
                  <a:lnTo>
                    <a:pt x="5" y="125"/>
                  </a:lnTo>
                  <a:lnTo>
                    <a:pt x="4" y="64"/>
                  </a:lnTo>
                  <a:lnTo>
                    <a:pt x="1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84"/>
            <p:cNvSpPr>
              <a:spLocks/>
            </p:cNvSpPr>
            <p:nvPr/>
          </p:nvSpPr>
          <p:spPr bwMode="auto">
            <a:xfrm>
              <a:off x="8147051" y="5867400"/>
              <a:ext cx="69850" cy="130175"/>
            </a:xfrm>
            <a:custGeom>
              <a:avLst/>
              <a:gdLst>
                <a:gd name="T0" fmla="*/ 174 w 177"/>
                <a:gd name="T1" fmla="*/ 6 h 328"/>
                <a:gd name="T2" fmla="*/ 173 w 177"/>
                <a:gd name="T3" fmla="*/ 18 h 328"/>
                <a:gd name="T4" fmla="*/ 174 w 177"/>
                <a:gd name="T5" fmla="*/ 31 h 328"/>
                <a:gd name="T6" fmla="*/ 169 w 177"/>
                <a:gd name="T7" fmla="*/ 36 h 328"/>
                <a:gd name="T8" fmla="*/ 116 w 177"/>
                <a:gd name="T9" fmla="*/ 33 h 328"/>
                <a:gd name="T10" fmla="*/ 70 w 177"/>
                <a:gd name="T11" fmla="*/ 30 h 328"/>
                <a:gd name="T12" fmla="*/ 50 w 177"/>
                <a:gd name="T13" fmla="*/ 55 h 328"/>
                <a:gd name="T14" fmla="*/ 50 w 177"/>
                <a:gd name="T15" fmla="*/ 86 h 328"/>
                <a:gd name="T16" fmla="*/ 50 w 177"/>
                <a:gd name="T17" fmla="*/ 133 h 328"/>
                <a:gd name="T18" fmla="*/ 83 w 177"/>
                <a:gd name="T19" fmla="*/ 142 h 328"/>
                <a:gd name="T20" fmla="*/ 138 w 177"/>
                <a:gd name="T21" fmla="*/ 140 h 328"/>
                <a:gd name="T22" fmla="*/ 164 w 177"/>
                <a:gd name="T23" fmla="*/ 137 h 328"/>
                <a:gd name="T24" fmla="*/ 162 w 177"/>
                <a:gd name="T25" fmla="*/ 150 h 328"/>
                <a:gd name="T26" fmla="*/ 162 w 177"/>
                <a:gd name="T27" fmla="*/ 163 h 328"/>
                <a:gd name="T28" fmla="*/ 164 w 177"/>
                <a:gd name="T29" fmla="*/ 175 h 328"/>
                <a:gd name="T30" fmla="*/ 146 w 177"/>
                <a:gd name="T31" fmla="*/ 172 h 328"/>
                <a:gd name="T32" fmla="*/ 98 w 177"/>
                <a:gd name="T33" fmla="*/ 170 h 328"/>
                <a:gd name="T34" fmla="*/ 50 w 177"/>
                <a:gd name="T35" fmla="*/ 170 h 328"/>
                <a:gd name="T36" fmla="*/ 50 w 177"/>
                <a:gd name="T37" fmla="*/ 180 h 328"/>
                <a:gd name="T38" fmla="*/ 50 w 177"/>
                <a:gd name="T39" fmla="*/ 233 h 328"/>
                <a:gd name="T40" fmla="*/ 50 w 177"/>
                <a:gd name="T41" fmla="*/ 277 h 328"/>
                <a:gd name="T42" fmla="*/ 50 w 177"/>
                <a:gd name="T43" fmla="*/ 300 h 328"/>
                <a:gd name="T44" fmla="*/ 114 w 177"/>
                <a:gd name="T45" fmla="*/ 299 h 328"/>
                <a:gd name="T46" fmla="*/ 159 w 177"/>
                <a:gd name="T47" fmla="*/ 295 h 328"/>
                <a:gd name="T48" fmla="*/ 177 w 177"/>
                <a:gd name="T49" fmla="*/ 292 h 328"/>
                <a:gd name="T50" fmla="*/ 175 w 177"/>
                <a:gd name="T51" fmla="*/ 301 h 328"/>
                <a:gd name="T52" fmla="*/ 175 w 177"/>
                <a:gd name="T53" fmla="*/ 312 h 328"/>
                <a:gd name="T54" fmla="*/ 176 w 177"/>
                <a:gd name="T55" fmla="*/ 322 h 328"/>
                <a:gd name="T56" fmla="*/ 172 w 177"/>
                <a:gd name="T57" fmla="*/ 328 h 328"/>
                <a:gd name="T58" fmla="*/ 47 w 177"/>
                <a:gd name="T59" fmla="*/ 327 h 328"/>
                <a:gd name="T60" fmla="*/ 0 w 177"/>
                <a:gd name="T61" fmla="*/ 328 h 328"/>
                <a:gd name="T62" fmla="*/ 3 w 177"/>
                <a:gd name="T63" fmla="*/ 265 h 328"/>
                <a:gd name="T64" fmla="*/ 4 w 177"/>
                <a:gd name="T65" fmla="*/ 124 h 328"/>
                <a:gd name="T66" fmla="*/ 0 w 177"/>
                <a:gd name="T67" fmla="*/ 4 h 328"/>
                <a:gd name="T68" fmla="*/ 4 w 177"/>
                <a:gd name="T69" fmla="*/ 0 h 328"/>
                <a:gd name="T70" fmla="*/ 87 w 177"/>
                <a:gd name="T71" fmla="*/ 2 h 328"/>
                <a:gd name="T72" fmla="*/ 169 w 177"/>
                <a:gd name="T73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7" h="328">
                  <a:moveTo>
                    <a:pt x="175" y="0"/>
                  </a:moveTo>
                  <a:lnTo>
                    <a:pt x="174" y="6"/>
                  </a:lnTo>
                  <a:lnTo>
                    <a:pt x="173" y="11"/>
                  </a:lnTo>
                  <a:lnTo>
                    <a:pt x="173" y="18"/>
                  </a:lnTo>
                  <a:lnTo>
                    <a:pt x="173" y="25"/>
                  </a:lnTo>
                  <a:lnTo>
                    <a:pt x="174" y="31"/>
                  </a:lnTo>
                  <a:lnTo>
                    <a:pt x="175" y="36"/>
                  </a:lnTo>
                  <a:lnTo>
                    <a:pt x="169" y="36"/>
                  </a:lnTo>
                  <a:lnTo>
                    <a:pt x="142" y="34"/>
                  </a:lnTo>
                  <a:lnTo>
                    <a:pt x="116" y="33"/>
                  </a:lnTo>
                  <a:lnTo>
                    <a:pt x="86" y="30"/>
                  </a:lnTo>
                  <a:lnTo>
                    <a:pt x="70" y="30"/>
                  </a:lnTo>
                  <a:lnTo>
                    <a:pt x="51" y="30"/>
                  </a:lnTo>
                  <a:lnTo>
                    <a:pt x="50" y="55"/>
                  </a:lnTo>
                  <a:lnTo>
                    <a:pt x="50" y="69"/>
                  </a:lnTo>
                  <a:lnTo>
                    <a:pt x="50" y="86"/>
                  </a:lnTo>
                  <a:lnTo>
                    <a:pt x="50" y="121"/>
                  </a:lnTo>
                  <a:lnTo>
                    <a:pt x="50" y="133"/>
                  </a:lnTo>
                  <a:lnTo>
                    <a:pt x="50" y="143"/>
                  </a:lnTo>
                  <a:lnTo>
                    <a:pt x="83" y="142"/>
                  </a:lnTo>
                  <a:lnTo>
                    <a:pt x="112" y="141"/>
                  </a:lnTo>
                  <a:lnTo>
                    <a:pt x="138" y="140"/>
                  </a:lnTo>
                  <a:lnTo>
                    <a:pt x="159" y="139"/>
                  </a:lnTo>
                  <a:lnTo>
                    <a:pt x="164" y="137"/>
                  </a:lnTo>
                  <a:lnTo>
                    <a:pt x="163" y="143"/>
                  </a:lnTo>
                  <a:lnTo>
                    <a:pt x="162" y="150"/>
                  </a:lnTo>
                  <a:lnTo>
                    <a:pt x="162" y="157"/>
                  </a:lnTo>
                  <a:lnTo>
                    <a:pt x="162" y="163"/>
                  </a:lnTo>
                  <a:lnTo>
                    <a:pt x="163" y="169"/>
                  </a:lnTo>
                  <a:lnTo>
                    <a:pt x="164" y="175"/>
                  </a:lnTo>
                  <a:lnTo>
                    <a:pt x="159" y="175"/>
                  </a:lnTo>
                  <a:lnTo>
                    <a:pt x="146" y="172"/>
                  </a:lnTo>
                  <a:lnTo>
                    <a:pt x="131" y="171"/>
                  </a:lnTo>
                  <a:lnTo>
                    <a:pt x="98" y="170"/>
                  </a:lnTo>
                  <a:lnTo>
                    <a:pt x="69" y="170"/>
                  </a:lnTo>
                  <a:lnTo>
                    <a:pt x="50" y="170"/>
                  </a:lnTo>
                  <a:lnTo>
                    <a:pt x="50" y="176"/>
                  </a:lnTo>
                  <a:lnTo>
                    <a:pt x="50" y="180"/>
                  </a:lnTo>
                  <a:lnTo>
                    <a:pt x="50" y="187"/>
                  </a:lnTo>
                  <a:lnTo>
                    <a:pt x="50" y="233"/>
                  </a:lnTo>
                  <a:lnTo>
                    <a:pt x="50" y="258"/>
                  </a:lnTo>
                  <a:lnTo>
                    <a:pt x="50" y="277"/>
                  </a:lnTo>
                  <a:lnTo>
                    <a:pt x="50" y="290"/>
                  </a:lnTo>
                  <a:lnTo>
                    <a:pt x="50" y="300"/>
                  </a:lnTo>
                  <a:lnTo>
                    <a:pt x="79" y="300"/>
                  </a:lnTo>
                  <a:lnTo>
                    <a:pt x="114" y="299"/>
                  </a:lnTo>
                  <a:lnTo>
                    <a:pt x="146" y="296"/>
                  </a:lnTo>
                  <a:lnTo>
                    <a:pt x="159" y="295"/>
                  </a:lnTo>
                  <a:lnTo>
                    <a:pt x="172" y="293"/>
                  </a:lnTo>
                  <a:lnTo>
                    <a:pt x="177" y="292"/>
                  </a:lnTo>
                  <a:lnTo>
                    <a:pt x="176" y="299"/>
                  </a:lnTo>
                  <a:lnTo>
                    <a:pt x="175" y="301"/>
                  </a:lnTo>
                  <a:lnTo>
                    <a:pt x="175" y="304"/>
                  </a:lnTo>
                  <a:lnTo>
                    <a:pt x="175" y="312"/>
                  </a:lnTo>
                  <a:lnTo>
                    <a:pt x="175" y="318"/>
                  </a:lnTo>
                  <a:lnTo>
                    <a:pt x="176" y="322"/>
                  </a:lnTo>
                  <a:lnTo>
                    <a:pt x="177" y="328"/>
                  </a:lnTo>
                  <a:lnTo>
                    <a:pt x="172" y="328"/>
                  </a:lnTo>
                  <a:lnTo>
                    <a:pt x="131" y="327"/>
                  </a:lnTo>
                  <a:lnTo>
                    <a:pt x="47" y="327"/>
                  </a:lnTo>
                  <a:lnTo>
                    <a:pt x="4" y="328"/>
                  </a:lnTo>
                  <a:lnTo>
                    <a:pt x="0" y="328"/>
                  </a:lnTo>
                  <a:lnTo>
                    <a:pt x="0" y="323"/>
                  </a:lnTo>
                  <a:lnTo>
                    <a:pt x="3" y="265"/>
                  </a:lnTo>
                  <a:lnTo>
                    <a:pt x="4" y="204"/>
                  </a:lnTo>
                  <a:lnTo>
                    <a:pt x="4" y="124"/>
                  </a:lnTo>
                  <a:lnTo>
                    <a:pt x="3" y="6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5" y="2"/>
                  </a:lnTo>
                  <a:lnTo>
                    <a:pt x="87" y="2"/>
                  </a:lnTo>
                  <a:lnTo>
                    <a:pt x="129" y="2"/>
                  </a:lnTo>
                  <a:lnTo>
                    <a:pt x="169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841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052737"/>
            <a:ext cx="8241231" cy="540674"/>
          </a:xfrm>
        </p:spPr>
        <p:txBody>
          <a:bodyPr wrap="square" anchor="t" anchorCtr="0">
            <a:noAutofit/>
          </a:bodyPr>
          <a:lstStyle>
            <a:lvl1pPr marL="0" indent="0">
              <a:buNone/>
              <a:defRPr sz="2000" i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98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32000" y="6156000"/>
            <a:ext cx="5508000" cy="468000"/>
          </a:xfrm>
        </p:spPr>
        <p:txBody>
          <a:bodyPr wrap="square" lIns="0" tIns="36000" rIns="0" bIns="36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5" name="Picture 82" descr="D:\Kyra\Documents\1. Private Work\Caroline H\MAMAZ 20130212\20140410 Mamaz PPt\MORE_MAMaZ_ppt2 Folder\Links\200px-Coat_of_Arms_of_Zambia.svg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555" y="5805259"/>
            <a:ext cx="609600" cy="7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2000" y="360000"/>
            <a:ext cx="8241231" cy="680124"/>
          </a:xfrm>
        </p:spPr>
        <p:txBody>
          <a:bodyPr>
            <a:noAutofit/>
          </a:bodyPr>
          <a:lstStyle>
            <a:lvl1pPr>
              <a:defRPr sz="39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31999" y="5992902"/>
            <a:ext cx="5472000" cy="0"/>
          </a:xfrm>
          <a:prstGeom prst="line">
            <a:avLst/>
          </a:prstGeom>
          <a:ln w="19050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85" descr="D:\Kyra\Documents\1. Private Work\Caroline H\MAMAZ 20130212\20140410 Mamaz PPt\MORE_MAMaZ_ppt2 Folder\Links\Mamaz106_session4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0" t="6029" r="2573" b="45355"/>
          <a:stretch/>
        </p:blipFill>
        <p:spPr bwMode="auto">
          <a:xfrm>
            <a:off x="0" y="1664171"/>
            <a:ext cx="9144000" cy="4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410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8241231" cy="46196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3963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FD8DEB-0CC1-4F08-AC31-DE555DB8C0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31287" y="360000"/>
            <a:ext cx="8241231" cy="576000"/>
          </a:xfrm>
          <a:prstGeom prst="rect">
            <a:avLst/>
          </a:prstGeom>
        </p:spPr>
        <p:txBody>
          <a:bodyPr vert="horz" lIns="0" tIns="36000" rIns="0" bIns="3600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76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65" r:id="rId3"/>
    <p:sldLayoutId id="2147483663" r:id="rId4"/>
    <p:sldLayoutId id="2147483668" r:id="rId5"/>
    <p:sldLayoutId id="2147483666" r:id="rId6"/>
    <p:sldLayoutId id="2147483662" r:id="rId7"/>
    <p:sldLayoutId id="2147483660" r:id="rId8"/>
    <p:sldLayoutId id="2147483664" r:id="rId9"/>
    <p:sldLayoutId id="2147483667" r:id="rId10"/>
    <p:sldLayoutId id="2147483655" r:id="rId11"/>
    <p:sldLayoutId id="214748366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400" rtl="0" eaLnBrk="1" latinLnBrk="0" hangingPunct="1">
        <a:spcBef>
          <a:spcPct val="0"/>
        </a:spcBef>
        <a:buNone/>
        <a:defRPr lang="en-US" sz="2800" b="1" kern="1200" cap="none" baseline="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1600" b="1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58775" indent="-18000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40000" indent="-18000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»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369C4.2B8A3260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8241231" cy="504056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rgbClr val="812543"/>
                </a:solidFill>
              </a:rPr>
              <a:t>MAMaZ Against Malaria, Zambia</a:t>
            </a:r>
            <a:r>
              <a:rPr lang="en-GB" sz="2400" dirty="0">
                <a:solidFill>
                  <a:srgbClr val="812543"/>
                </a:solidFill>
              </a:rPr>
              <a:t/>
            </a:r>
            <a:br>
              <a:rPr lang="en-GB" sz="2400" dirty="0">
                <a:solidFill>
                  <a:srgbClr val="812543"/>
                </a:solidFill>
              </a:rPr>
            </a:br>
            <a:r>
              <a:rPr lang="en-GB" sz="2400" dirty="0" smtClean="0">
                <a:solidFill>
                  <a:srgbClr val="812543"/>
                </a:solidFill>
              </a:rPr>
              <a:t/>
            </a:r>
            <a:br>
              <a:rPr lang="en-GB" sz="2400" dirty="0" smtClean="0">
                <a:solidFill>
                  <a:srgbClr val="812543"/>
                </a:solidFill>
              </a:rPr>
            </a:br>
            <a:r>
              <a:rPr lang="en-GB" sz="3200" dirty="0" smtClean="0">
                <a:solidFill>
                  <a:schemeClr val="tx1"/>
                </a:solidFill>
              </a:rPr>
              <a:t> 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574800" y="46545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7C21A3-2306-4842-8BA6-9283C6B658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734" y="1598885"/>
            <a:ext cx="7065650" cy="4134371"/>
          </a:xfrm>
          <a:prstGeom prst="rect">
            <a:avLst/>
          </a:prstGeom>
        </p:spPr>
      </p:pic>
      <p:pic>
        <p:nvPicPr>
          <p:cNvPr id="9" name="Picture 8" descr="Screen Shot 2017-07-31 at 10.56.13 AM.png">
            <a:extLst>
              <a:ext uri="{FF2B5EF4-FFF2-40B4-BE49-F238E27FC236}">
                <a16:creationId xmlns:a16="http://schemas.microsoft.com/office/drawing/2014/main" xmlns="" id="{57CBFB19-3152-A54B-9A73-5EA7C39C11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4331574"/>
            <a:ext cx="1580007" cy="131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387C333-BE0F-E140-B979-C3E3F70C8865}"/>
              </a:ext>
            </a:extLst>
          </p:cNvPr>
          <p:cNvSpPr/>
          <p:nvPr/>
        </p:nvSpPr>
        <p:spPr>
          <a:xfrm>
            <a:off x="251520" y="5684253"/>
            <a:ext cx="711214" cy="121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40BEBFE-2591-214B-AB8C-A5B195AB682B}"/>
              </a:ext>
            </a:extLst>
          </p:cNvPr>
          <p:cNvSpPr/>
          <p:nvPr/>
        </p:nvSpPr>
        <p:spPr>
          <a:xfrm>
            <a:off x="252962" y="6503775"/>
            <a:ext cx="6119238" cy="16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539552" y="1052736"/>
            <a:ext cx="8241231" cy="504056"/>
          </a:xfrm>
          <a:prstGeom prst="rect">
            <a:avLst/>
          </a:prstGeom>
        </p:spPr>
        <p:txBody>
          <a:bodyPr vert="horz" lIns="0" tIns="36000" rIns="0" bIns="3600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800" b="1" kern="1200" cap="none" baseline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400" dirty="0" smtClean="0">
                <a:solidFill>
                  <a:srgbClr val="812543"/>
                </a:solidFill>
              </a:rPr>
              <a:t/>
            </a:r>
            <a:br>
              <a:rPr lang="en-GB" sz="2400" dirty="0" smtClean="0">
                <a:solidFill>
                  <a:srgbClr val="812543"/>
                </a:solidFill>
              </a:rPr>
            </a:br>
            <a:endParaRPr lang="en-GB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90872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Emergency Transport Systems</a:t>
            </a:r>
            <a:endParaRPr lang="en-US" sz="3600" b="1" dirty="0"/>
          </a:p>
        </p:txBody>
      </p:sp>
      <p:pic>
        <p:nvPicPr>
          <p:cNvPr id="17" name="Picture 16" descr="logo footer - no dots all consortium partners copy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33256"/>
            <a:ext cx="8867648" cy="9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type="body" sz="quarter" idx="13"/>
          </p:nvPr>
        </p:nvSpPr>
        <p:spPr>
          <a:xfrm>
            <a:off x="431287" y="1124744"/>
            <a:ext cx="4572761" cy="465273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/>
              <a:t>Headlines</a:t>
            </a:r>
            <a:endParaRPr lang="en-GB" b="0" dirty="0">
              <a:solidFill>
                <a:srgbClr val="000000"/>
              </a:solidFill>
              <a:latin typeface="Fira Sans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rgbClr val="000000"/>
                </a:solidFill>
              </a:rPr>
              <a:t>71% of suspected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smtClean="0">
                <a:solidFill>
                  <a:srgbClr val="000000"/>
                </a:solidFill>
              </a:rPr>
              <a:t>severe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smtClean="0">
                <a:solidFill>
                  <a:srgbClr val="000000"/>
                </a:solidFill>
              </a:rPr>
              <a:t>malaria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smtClean="0">
                <a:solidFill>
                  <a:srgbClr val="000000"/>
                </a:solidFill>
              </a:rPr>
              <a:t>cases were  supported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smtClean="0">
                <a:solidFill>
                  <a:srgbClr val="000000"/>
                </a:solidFill>
              </a:rPr>
              <a:t>by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smtClean="0">
                <a:solidFill>
                  <a:srgbClr val="000000"/>
                </a:solidFill>
              </a:rPr>
              <a:t>ETS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smtClean="0">
                <a:solidFill>
                  <a:srgbClr val="000000"/>
                </a:solidFill>
              </a:rPr>
              <a:t>in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smtClean="0">
                <a:solidFill>
                  <a:srgbClr val="000000"/>
                </a:solidFill>
              </a:rPr>
              <a:t>areas with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smtClean="0">
                <a:solidFill>
                  <a:srgbClr val="000000"/>
                </a:solidFill>
              </a:rPr>
              <a:t>bicycle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smtClean="0">
                <a:solidFill>
                  <a:srgbClr val="000000"/>
                </a:solidFill>
              </a:rPr>
              <a:t>ambulances</a:t>
            </a:r>
            <a:endParaRPr lang="en-GB" b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0" dirty="0">
                <a:solidFill>
                  <a:srgbClr val="000000"/>
                </a:solidFill>
              </a:rPr>
              <a:t>Each ETS </a:t>
            </a:r>
            <a:r>
              <a:rPr lang="en-IE" b="0" dirty="0" smtClean="0">
                <a:solidFill>
                  <a:srgbClr val="000000"/>
                </a:solidFill>
              </a:rPr>
              <a:t>rider </a:t>
            </a:r>
            <a:r>
              <a:rPr lang="en-IE" b="0" dirty="0">
                <a:solidFill>
                  <a:srgbClr val="000000"/>
                </a:solidFill>
              </a:rPr>
              <a:t>had transported an average of 10 </a:t>
            </a:r>
            <a:r>
              <a:rPr lang="en-IE" b="0" dirty="0" smtClean="0">
                <a:solidFill>
                  <a:srgbClr val="000000"/>
                </a:solidFill>
              </a:rPr>
              <a:t>clients </a:t>
            </a:r>
            <a:r>
              <a:rPr lang="en-IE" b="0" dirty="0">
                <a:solidFill>
                  <a:srgbClr val="000000"/>
                </a:solidFill>
              </a:rPr>
              <a:t>since the time they were </a:t>
            </a:r>
            <a:r>
              <a:rPr lang="en-IE" b="0" dirty="0" smtClean="0">
                <a:solidFill>
                  <a:srgbClr val="000000"/>
                </a:solidFill>
              </a:rPr>
              <a:t>trained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rgbClr val="000000"/>
                </a:solidFill>
              </a:rPr>
              <a:t>Communities </a:t>
            </a:r>
            <a:r>
              <a:rPr lang="en-GB" b="0" dirty="0" smtClean="0">
                <a:solidFill>
                  <a:srgbClr val="000000"/>
                </a:solidFill>
              </a:rPr>
              <a:t>were able </a:t>
            </a:r>
            <a:r>
              <a:rPr lang="en-GB" b="0" dirty="0">
                <a:solidFill>
                  <a:srgbClr val="000000"/>
                </a:solidFill>
              </a:rPr>
              <a:t>to rely on ETS </a:t>
            </a:r>
            <a:r>
              <a:rPr lang="en-GB" b="0" dirty="0">
                <a:solidFill>
                  <a:srgbClr val="000000"/>
                </a:solidFill>
              </a:rPr>
              <a:t>24/7’ </a:t>
            </a:r>
            <a:endParaRPr lang="en-GB" b="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rgbClr val="000000"/>
                </a:solidFill>
              </a:rPr>
              <a:t>Average </a:t>
            </a:r>
            <a:r>
              <a:rPr lang="en-GB" b="0" dirty="0">
                <a:solidFill>
                  <a:srgbClr val="000000"/>
                </a:solidFill>
              </a:rPr>
              <a:t>distance was 14km one way</a:t>
            </a:r>
          </a:p>
          <a:p>
            <a:endParaRPr lang="en-GB" b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dirty="0">
              <a:solidFill>
                <a:srgbClr val="000000"/>
              </a:solidFill>
              <a:latin typeface="Fira Sans Light Ital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solidFill>
                <a:srgbClr val="000000"/>
              </a:solidFill>
              <a:latin typeface="Fira Sans Light Ital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  <a:endParaRPr lang="en-US" dirty="0"/>
          </a:p>
        </p:txBody>
      </p:sp>
      <p:pic>
        <p:nvPicPr>
          <p:cNvPr id="4" name="Picture 3" descr="C:\Users\user-pc\Desktop\All\Transaid Projects\Zambia - More MAMaZ\ETS study - Feb 2016\Report\Report Picture\Mkush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24021" y="2097434"/>
            <a:ext cx="4319905" cy="3239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69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type="body" sz="quarter" idx="13"/>
          </p:nvPr>
        </p:nvSpPr>
        <p:spPr>
          <a:xfrm>
            <a:off x="431287" y="1008511"/>
            <a:ext cx="4644769" cy="4652737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b="0" dirty="0">
              <a:solidFill>
                <a:srgbClr val="000000"/>
              </a:solidFill>
            </a:endParaRPr>
          </a:p>
          <a:p>
            <a:pPr>
              <a:spcAft>
                <a:spcPts val="1200"/>
              </a:spcAft>
            </a:pPr>
            <a:r>
              <a:rPr lang="en-GB" b="0" dirty="0">
                <a:solidFill>
                  <a:srgbClr val="000000"/>
                </a:solidFill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0000"/>
                </a:solidFill>
              </a:rPr>
              <a:t>MAM </a:t>
            </a:r>
            <a:r>
              <a:rPr lang="en-US" b="0" dirty="0">
                <a:solidFill>
                  <a:srgbClr val="000000"/>
                </a:solidFill>
              </a:rPr>
              <a:t>made the initial capital investment:</a:t>
            </a:r>
          </a:p>
          <a:p>
            <a:pPr marL="465750" lvl="2" indent="-285750">
              <a:buFont typeface="Courier New" panose="02070309020205020404" pitchFamily="49" charset="0"/>
              <a:buChar char="o"/>
            </a:pPr>
            <a:r>
              <a:rPr lang="en-US" dirty="0"/>
              <a:t>Bicycle ambulance (trailer + bicycle)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rgbClr val="000000"/>
                </a:solidFill>
              </a:rPr>
              <a:t>Ongoing </a:t>
            </a:r>
            <a:r>
              <a:rPr lang="en-GB" b="0" dirty="0">
                <a:solidFill>
                  <a:srgbClr val="000000"/>
                </a:solidFill>
              </a:rPr>
              <a:t>running costs are low compared to motorised transport (savings schemes can help)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rgbClr val="000000"/>
                </a:solidFill>
              </a:rPr>
              <a:t>The cost of community-based ETS training is modest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rgbClr val="000000"/>
                </a:solidFill>
              </a:rPr>
              <a:t>The </a:t>
            </a:r>
            <a:r>
              <a:rPr lang="en-GB" b="0" dirty="0" smtClean="0">
                <a:solidFill>
                  <a:srgbClr val="000000"/>
                </a:solidFill>
              </a:rPr>
              <a:t>riders </a:t>
            </a:r>
            <a:r>
              <a:rPr lang="en-GB" b="0" dirty="0">
                <a:solidFill>
                  <a:srgbClr val="000000"/>
                </a:solidFill>
              </a:rPr>
              <a:t>work as volunteers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rgbClr val="000000"/>
                </a:solidFill>
              </a:rPr>
              <a:t>The cost per trip goes down over time and the assets offer their communities value for </a:t>
            </a:r>
            <a:r>
              <a:rPr lang="en-GB" b="0" dirty="0" smtClean="0">
                <a:solidFill>
                  <a:srgbClr val="000000"/>
                </a:solidFill>
              </a:rPr>
              <a:t>money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b="0" dirty="0">
              <a:solidFill>
                <a:srgbClr val="00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b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for Money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220072" y="1340768"/>
            <a:ext cx="3240360" cy="3816424"/>
          </a:xfrm>
          <a:prstGeom prst="roundRect">
            <a:avLst>
              <a:gd name="adj" fmla="val 5307"/>
            </a:avLst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700"/>
              </a:lnSpc>
              <a:spcAft>
                <a:spcPts val="600"/>
              </a:spcAft>
            </a:pPr>
            <a:endParaRPr lang="en-GB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GB" sz="1600" b="1" dirty="0">
                <a:solidFill>
                  <a:schemeClr val="bg1"/>
                </a:solidFill>
                <a:latin typeface="Arial"/>
                <a:cs typeface="Arial"/>
              </a:rPr>
              <a:t>Unit costs:</a:t>
            </a:r>
          </a:p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GB" sz="1600" b="1" dirty="0">
                <a:solidFill>
                  <a:schemeClr val="bg1"/>
                </a:solidFill>
                <a:latin typeface="Arial"/>
                <a:cs typeface="Arial"/>
              </a:rPr>
              <a:t>BA	K7,600 / £</a:t>
            </a:r>
            <a:r>
              <a:rPr lang="en-GB" sz="1600" b="1" dirty="0" smtClean="0">
                <a:solidFill>
                  <a:schemeClr val="bg1"/>
                </a:solidFill>
                <a:latin typeface="Arial"/>
                <a:cs typeface="Arial"/>
              </a:rPr>
              <a:t>543</a:t>
            </a:r>
          </a:p>
          <a:p>
            <a:pPr>
              <a:lnSpc>
                <a:spcPts val="1700"/>
              </a:lnSpc>
              <a:spcAft>
                <a:spcPts val="600"/>
              </a:spcAft>
            </a:pPr>
            <a:endParaRPr lang="en-GB" sz="16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GB" sz="1600" b="1" dirty="0">
                <a:solidFill>
                  <a:schemeClr val="bg1"/>
                </a:solidFill>
                <a:latin typeface="Arial"/>
                <a:cs typeface="Arial"/>
              </a:rPr>
              <a:t>Estimated total unit costs per ETS rider (training, kit and supervision) = GBP </a:t>
            </a:r>
            <a:r>
              <a:rPr lang="en-GB" sz="1600" b="1" dirty="0" smtClean="0">
                <a:solidFill>
                  <a:schemeClr val="bg1"/>
                </a:solidFill>
                <a:latin typeface="Arial"/>
                <a:cs typeface="Arial"/>
              </a:rPr>
              <a:t>78.50</a:t>
            </a:r>
          </a:p>
          <a:p>
            <a:pPr>
              <a:lnSpc>
                <a:spcPts val="1700"/>
              </a:lnSpc>
              <a:spcAft>
                <a:spcPts val="600"/>
              </a:spcAft>
            </a:pPr>
            <a:endParaRPr lang="en-GB" sz="1600" b="1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GB" sz="1600" b="1" dirty="0">
                <a:solidFill>
                  <a:schemeClr val="bg1"/>
                </a:solidFill>
                <a:latin typeface="Arial"/>
                <a:cs typeface="Arial"/>
              </a:rPr>
              <a:t>Estimated total cost for one community to have ETS (2 x trained, equipped and supervised riders, 1 bicycle ambulance and accompanying bicycle) = GBP 843</a:t>
            </a:r>
          </a:p>
          <a:p>
            <a:pPr>
              <a:lnSpc>
                <a:spcPts val="1700"/>
              </a:lnSpc>
              <a:spcAft>
                <a:spcPts val="600"/>
              </a:spcAft>
            </a:pPr>
            <a:endParaRPr lang="en-GB" sz="16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ts val="1700"/>
              </a:lnSpc>
              <a:spcAft>
                <a:spcPts val="600"/>
              </a:spcAft>
            </a:pPr>
            <a:endParaRPr lang="en-GB" sz="1600" b="1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ts val="1700"/>
              </a:lnSpc>
              <a:spcAft>
                <a:spcPts val="600"/>
              </a:spcAft>
            </a:pPr>
            <a:endParaRPr lang="en-GB" sz="1600" b="1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ts val="1700"/>
              </a:lnSpc>
              <a:spcAft>
                <a:spcPts val="600"/>
              </a:spcAft>
            </a:pPr>
            <a:endParaRPr lang="en-GB" sz="1300" dirty="0">
              <a:latin typeface="Arial"/>
              <a:cs typeface="Arial"/>
            </a:endParaRPr>
          </a:p>
          <a:p>
            <a:pPr>
              <a:lnSpc>
                <a:spcPts val="1700"/>
              </a:lnSpc>
              <a:spcAft>
                <a:spcPts val="600"/>
              </a:spcAft>
            </a:pPr>
            <a:endParaRPr lang="en-GB" sz="1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8370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"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417" y="0"/>
            <a:ext cx="9828921" cy="688538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6555777" y="45170"/>
            <a:ext cx="2588223" cy="4175918"/>
          </a:xfrm>
          <a:prstGeom prst="roundRect">
            <a:avLst>
              <a:gd name="adj" fmla="val 3501"/>
            </a:avLst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dirty="0" smtClean="0">
                <a:latin typeface="Arial"/>
                <a:cs typeface="Arial"/>
              </a:rPr>
              <a:t>“The </a:t>
            </a:r>
            <a:r>
              <a:rPr lang="en-GB" dirty="0">
                <a:latin typeface="Arial"/>
                <a:cs typeface="Arial"/>
              </a:rPr>
              <a:t>bicycle ambulance is the best thing that has happened to this community. I see people going about their daily lives in my community who otherwise wouldn’t be alive today.” </a:t>
            </a:r>
            <a:endParaRPr lang="en-GB" dirty="0" smtClean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endParaRPr lang="en-GB" dirty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GB" dirty="0" smtClean="0">
                <a:latin typeface="Arial"/>
                <a:cs typeface="Arial"/>
              </a:rPr>
              <a:t>Josephine </a:t>
            </a:r>
            <a:r>
              <a:rPr lang="en-GB" dirty="0" err="1" smtClean="0">
                <a:latin typeface="Arial"/>
                <a:cs typeface="Arial"/>
              </a:rPr>
              <a:t>Mupeta</a:t>
            </a:r>
            <a:endParaRPr lang="en-GB" dirty="0" smtClean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schemeClr val="bg1"/>
                </a:solidFill>
                <a:latin typeface="Arial"/>
                <a:cs typeface="Arial"/>
              </a:rPr>
              <a:t>ETS Rider </a:t>
            </a:r>
            <a:r>
              <a:rPr lang="en-GB" b="1" dirty="0" err="1" smtClean="0">
                <a:solidFill>
                  <a:schemeClr val="bg1"/>
                </a:solidFill>
                <a:latin typeface="Arial"/>
                <a:cs typeface="Arial"/>
              </a:rPr>
              <a:t>Serenje</a:t>
            </a:r>
            <a:endParaRPr lang="en-GB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1054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type="body" sz="quarter" idx="13"/>
          </p:nvPr>
        </p:nvSpPr>
        <p:spPr>
          <a:xfrm>
            <a:off x="431287" y="908720"/>
            <a:ext cx="4716777" cy="4652737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b="0" dirty="0">
              <a:solidFill>
                <a:srgbClr val="000000"/>
              </a:solidFill>
              <a:latin typeface="Fira Sans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rgbClr val="000000"/>
                </a:solidFill>
              </a:rPr>
              <a:t>ETS needs to be suitable for the terrain, culturally appropriate and easy/affordable to maintain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rgbClr val="000000"/>
                </a:solidFill>
              </a:rPr>
              <a:t>Ensure that spare parts are readily available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rgbClr val="000000"/>
                </a:solidFill>
              </a:rPr>
              <a:t>Link to saving schemes or income generating activities help finance ETS repairs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rgbClr val="000000"/>
                </a:solidFill>
              </a:rPr>
              <a:t>An ETS audit system that provides real time information to DHMTs about the state of ETS vehicles can be useful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rgbClr val="000000"/>
                </a:solidFill>
              </a:rPr>
              <a:t>If </a:t>
            </a:r>
            <a:r>
              <a:rPr lang="en-GB" b="0" dirty="0">
                <a:solidFill>
                  <a:srgbClr val="000000"/>
                </a:solidFill>
              </a:rPr>
              <a:t>the community management system is weak the chance of failure is high </a:t>
            </a:r>
            <a:endParaRPr lang="en-GB" b="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rgbClr val="000000"/>
                </a:solidFill>
              </a:rPr>
              <a:t>ETS riders can still improve on knowledge of SM danger signs </a:t>
            </a:r>
            <a:endParaRPr lang="en-GB" b="0" dirty="0" smtClean="0">
              <a:solidFill>
                <a:srgbClr val="000000"/>
              </a:solidFill>
            </a:endParaRPr>
          </a:p>
          <a:p>
            <a:endParaRPr lang="en-GB" b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solidFill>
                <a:srgbClr val="000000"/>
              </a:solidFill>
              <a:latin typeface="Fira Sans Light Ital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Lessons Learned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652120" y="1412776"/>
            <a:ext cx="3006542" cy="2016224"/>
          </a:xfrm>
          <a:prstGeom prst="roundRect">
            <a:avLst>
              <a:gd name="adj" fmla="val 5307"/>
            </a:avLst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ETS works best when implemented as part of a broader community engagement and empowerment effort that addresses all demand-side barriers to use of MNH services simultaneously </a:t>
            </a:r>
            <a:endParaRPr lang="en-GB" sz="1300" dirty="0">
              <a:latin typeface="Arial"/>
              <a:cs typeface="Arial"/>
            </a:endParaRPr>
          </a:p>
          <a:p>
            <a:pPr>
              <a:lnSpc>
                <a:spcPts val="1700"/>
              </a:lnSpc>
              <a:spcAft>
                <a:spcPts val="600"/>
              </a:spcAft>
            </a:pPr>
            <a:endParaRPr lang="en-GB" sz="1300" dirty="0">
              <a:latin typeface="Arial"/>
              <a:cs typeface="Arial"/>
            </a:endParaRPr>
          </a:p>
          <a:p>
            <a:pPr>
              <a:lnSpc>
                <a:spcPts val="1700"/>
              </a:lnSpc>
              <a:spcAft>
                <a:spcPts val="600"/>
              </a:spcAft>
            </a:pPr>
            <a:endParaRPr lang="en-GB" sz="1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4201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type="body" sz="quarter" idx="13"/>
          </p:nvPr>
        </p:nvSpPr>
        <p:spPr>
          <a:xfrm>
            <a:off x="431287" y="836712"/>
            <a:ext cx="8241231" cy="4652737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b="0" dirty="0">
              <a:solidFill>
                <a:srgbClr val="000000"/>
              </a:solidFill>
              <a:latin typeface="Fira Sans Light"/>
            </a:endParaRPr>
          </a:p>
          <a:p>
            <a:pPr>
              <a:spcAft>
                <a:spcPts val="1200"/>
              </a:spcAft>
            </a:pPr>
            <a:r>
              <a:rPr lang="en-GB" dirty="0"/>
              <a:t>Our key messages</a:t>
            </a:r>
            <a:endParaRPr lang="en-GB" b="0" dirty="0">
              <a:solidFill>
                <a:srgbClr val="000000"/>
              </a:solidFill>
              <a:latin typeface="Fira Sans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rgbClr val="000000"/>
                </a:solidFill>
              </a:rPr>
              <a:t>Introducing RAS at the community level and ensuring there is a transport system in place has resulted in many more children with suspected SM reaching </a:t>
            </a:r>
            <a:r>
              <a:rPr lang="en-GB" b="0" dirty="0" smtClean="0">
                <a:solidFill>
                  <a:srgbClr val="000000"/>
                </a:solidFill>
              </a:rPr>
              <a:t>facilities</a:t>
            </a:r>
          </a:p>
          <a:p>
            <a:endParaRPr lang="en-GB" b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rgbClr val="000000"/>
                </a:solidFill>
              </a:rPr>
              <a:t>The </a:t>
            </a:r>
            <a:r>
              <a:rPr lang="en-GB" b="0" dirty="0">
                <a:solidFill>
                  <a:srgbClr val="000000"/>
                </a:solidFill>
              </a:rPr>
              <a:t>referral gap between communities and the facility needs to be </a:t>
            </a:r>
            <a:r>
              <a:rPr lang="en-GB" b="0" dirty="0" smtClean="0">
                <a:solidFill>
                  <a:srgbClr val="000000"/>
                </a:solidFill>
              </a:rPr>
              <a:t>acknowledged and addressed in </a:t>
            </a:r>
            <a:r>
              <a:rPr lang="en-GB" b="0" dirty="0">
                <a:solidFill>
                  <a:srgbClr val="000000"/>
                </a:solidFill>
              </a:rPr>
              <a:t>health policy and </a:t>
            </a:r>
            <a:r>
              <a:rPr lang="en-GB" b="0" dirty="0" smtClean="0">
                <a:solidFill>
                  <a:srgbClr val="000000"/>
                </a:solidFill>
              </a:rPr>
              <a:t>strategy </a:t>
            </a:r>
            <a:endParaRPr lang="en-GB" b="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rgbClr val="000000"/>
                </a:solidFill>
              </a:rPr>
              <a:t>Replacement </a:t>
            </a:r>
            <a:r>
              <a:rPr lang="en-GB" b="0" dirty="0">
                <a:solidFill>
                  <a:srgbClr val="000000"/>
                </a:solidFill>
              </a:rPr>
              <a:t>costs for ETS vehicles should to be considered in national or district health </a:t>
            </a:r>
            <a:r>
              <a:rPr lang="en-GB" b="0" dirty="0" smtClean="0">
                <a:solidFill>
                  <a:srgbClr val="000000"/>
                </a:solidFill>
              </a:rPr>
              <a:t>budgets </a:t>
            </a:r>
            <a:endParaRPr lang="en-GB" b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rgbClr val="000000"/>
                </a:solidFill>
              </a:rPr>
              <a:t>A focal point is needed within the MOH and in DHMTs for all activities that help strengthen the community health system, including community-based emergency transport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rgbClr val="000000"/>
                </a:solidFill>
              </a:rPr>
              <a:t>To avoid procurement of inappropriate ETS vehicles, government departments and development partners should use locally appropriate and evidence-based ETS solutions</a:t>
            </a:r>
            <a:endParaRPr lang="en-US" b="0" dirty="0">
              <a:solidFill>
                <a:srgbClr val="000000"/>
              </a:solidFill>
              <a:latin typeface="Fira Sans Light Ital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Policy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0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124744"/>
            <a:ext cx="806489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sz="3200" b="1" dirty="0" smtClean="0">
              <a:solidFill>
                <a:srgbClr val="000000"/>
              </a:solidFill>
              <a:latin typeface="+mj-lt"/>
            </a:endParaRPr>
          </a:p>
          <a:p>
            <a:endParaRPr lang="en-AU" sz="3200" b="1" dirty="0">
              <a:solidFill>
                <a:srgbClr val="000000"/>
              </a:solidFill>
              <a:latin typeface="+mj-lt"/>
            </a:endParaRPr>
          </a:p>
          <a:p>
            <a:r>
              <a:rPr lang="en-AU" sz="2800" b="1" dirty="0" smtClean="0">
                <a:solidFill>
                  <a:srgbClr val="000000"/>
                </a:solidFill>
                <a:latin typeface="+mj-lt"/>
              </a:rPr>
              <a:t>Victor Simfukwe, ETS Manager, </a:t>
            </a:r>
            <a:r>
              <a:rPr lang="en-AU" sz="2800" b="1" dirty="0" err="1" smtClean="0">
                <a:solidFill>
                  <a:srgbClr val="000000"/>
                </a:solidFill>
                <a:latin typeface="+mj-lt"/>
              </a:rPr>
              <a:t>MAMaZ</a:t>
            </a:r>
            <a:r>
              <a:rPr lang="en-AU" sz="2800" b="1" dirty="0" smtClean="0">
                <a:solidFill>
                  <a:srgbClr val="000000"/>
                </a:solidFill>
                <a:latin typeface="+mj-lt"/>
              </a:rPr>
              <a:t> Against Malaria</a:t>
            </a:r>
          </a:p>
          <a:p>
            <a:endParaRPr lang="en-AU" sz="2800" b="1" dirty="0" smtClean="0">
              <a:solidFill>
                <a:srgbClr val="000000"/>
              </a:solidFill>
              <a:latin typeface="+mj-lt"/>
            </a:endParaRPr>
          </a:p>
          <a:p>
            <a:r>
              <a:rPr lang="en-AU" sz="2800" b="1" dirty="0" smtClean="0">
                <a:solidFill>
                  <a:srgbClr val="000000"/>
                </a:solidFill>
                <a:latin typeface="+mj-lt"/>
              </a:rPr>
              <a:t>Bernard Mpande, ETS Support Officer, </a:t>
            </a:r>
            <a:r>
              <a:rPr lang="en-AU" sz="2800" b="1" dirty="0" err="1" smtClean="0">
                <a:solidFill>
                  <a:srgbClr val="000000"/>
                </a:solidFill>
                <a:latin typeface="+mj-lt"/>
              </a:rPr>
              <a:t>MAMaZ</a:t>
            </a:r>
            <a:r>
              <a:rPr lang="en-AU" sz="2800" b="1" dirty="0" smtClean="0">
                <a:solidFill>
                  <a:srgbClr val="000000"/>
                </a:solidFill>
                <a:latin typeface="+mj-lt"/>
              </a:rPr>
              <a:t> Against Malaria </a:t>
            </a:r>
          </a:p>
          <a:p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FD8DEB-0CC1-4F08-AC31-DE555DB8C07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3"/>
          </p:nvPr>
        </p:nvSpPr>
        <p:spPr>
          <a:xfrm>
            <a:off x="431287" y="1223969"/>
            <a:ext cx="7957137" cy="5013343"/>
          </a:xfrm>
        </p:spPr>
        <p:txBody>
          <a:bodyPr/>
          <a:lstStyle/>
          <a:p>
            <a:r>
              <a:rPr lang="en-GB" sz="1800" dirty="0"/>
              <a:t>Physical barriers to accessing health </a:t>
            </a:r>
            <a:r>
              <a:rPr lang="en-GB" sz="1800" dirty="0" smtClean="0"/>
              <a:t>facilities</a:t>
            </a:r>
          </a:p>
          <a:p>
            <a:endParaRPr lang="en-GB" sz="1800" b="0" dirty="0">
              <a:solidFill>
                <a:srgbClr val="000000"/>
              </a:solidFill>
              <a:latin typeface="Fira Sans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</a:rPr>
              <a:t>In rural Zambia, transport availability is often:</a:t>
            </a:r>
          </a:p>
          <a:p>
            <a:pPr marL="465750" lvl="2" indent="-285750"/>
            <a:r>
              <a:rPr lang="en-GB" sz="1800" dirty="0" smtClean="0"/>
              <a:t>Expensive - cost </a:t>
            </a:r>
            <a:r>
              <a:rPr lang="en-GB" sz="1800" dirty="0"/>
              <a:t>can be a major barrier to use</a:t>
            </a:r>
          </a:p>
          <a:p>
            <a:pPr marL="465750" lvl="2" indent="-285750"/>
            <a:r>
              <a:rPr lang="en-GB" sz="1800" dirty="0"/>
              <a:t>Limited</a:t>
            </a:r>
            <a:r>
              <a:rPr lang="en-GB" sz="1800" b="0" dirty="0">
                <a:solidFill>
                  <a:srgbClr val="000000"/>
                </a:solidFill>
              </a:rPr>
              <a:t> in availability</a:t>
            </a:r>
          </a:p>
          <a:p>
            <a:pPr marL="465750" lvl="2" indent="-285750"/>
            <a:r>
              <a:rPr lang="en-GB" sz="1800" dirty="0"/>
              <a:t>T</a:t>
            </a:r>
            <a:r>
              <a:rPr lang="en-GB" sz="1800" b="0" dirty="0">
                <a:solidFill>
                  <a:srgbClr val="000000"/>
                </a:solidFill>
              </a:rPr>
              <a:t>errain can be challenging</a:t>
            </a:r>
          </a:p>
          <a:p>
            <a:pPr marL="465750" lvl="2" indent="-285750"/>
            <a:r>
              <a:rPr lang="en-GB" sz="1800" dirty="0">
                <a:solidFill>
                  <a:schemeClr val="accent6">
                    <a:lumMod val="50000"/>
                  </a:schemeClr>
                </a:solidFill>
              </a:rPr>
              <a:t>Currently many </a:t>
            </a:r>
            <a:r>
              <a:rPr lang="en-GB" sz="1800" dirty="0" smtClean="0">
                <a:solidFill>
                  <a:schemeClr val="accent6">
                    <a:lumMod val="50000"/>
                  </a:schemeClr>
                </a:solidFill>
              </a:rPr>
              <a:t>people walk to reach facilities </a:t>
            </a:r>
            <a:endParaRPr lang="en-GB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465750" lvl="2" indent="-285750"/>
            <a:r>
              <a:rPr lang="en-GB" sz="1800" b="0" dirty="0">
                <a:solidFill>
                  <a:schemeClr val="accent6">
                    <a:lumMod val="50000"/>
                  </a:schemeClr>
                </a:solidFill>
              </a:rPr>
              <a:t>Sometimes </a:t>
            </a:r>
            <a:r>
              <a:rPr lang="en-GB" sz="1800" b="0" dirty="0" smtClean="0">
                <a:solidFill>
                  <a:schemeClr val="accent6">
                    <a:lumMod val="50000"/>
                  </a:schemeClr>
                </a:solidFill>
              </a:rPr>
              <a:t>people are discouraged </a:t>
            </a:r>
            <a:r>
              <a:rPr lang="en-GB" sz="1800" b="0" dirty="0">
                <a:solidFill>
                  <a:schemeClr val="accent6">
                    <a:lumMod val="50000"/>
                  </a:schemeClr>
                </a:solidFill>
              </a:rPr>
              <a:t>from travelling at all due to lack of </a:t>
            </a:r>
            <a:r>
              <a:rPr lang="en-GB" sz="1800" b="0" dirty="0" smtClean="0">
                <a:solidFill>
                  <a:schemeClr val="accent6">
                    <a:lumMod val="50000"/>
                  </a:schemeClr>
                </a:solidFill>
              </a:rPr>
              <a:t>transport</a:t>
            </a:r>
          </a:p>
          <a:p>
            <a:pPr marL="465750" lvl="2" indent="-285750"/>
            <a:r>
              <a:rPr lang="en-GB" sz="1800" dirty="0" smtClean="0">
                <a:solidFill>
                  <a:schemeClr val="accent6">
                    <a:lumMod val="50000"/>
                  </a:schemeClr>
                </a:solidFill>
              </a:rPr>
              <a:t>With suspected severe malaria timely </a:t>
            </a:r>
          </a:p>
          <a:p>
            <a:pPr lvl="2" indent="0">
              <a:buNone/>
            </a:pPr>
            <a:r>
              <a:rPr lang="en-GB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1800" dirty="0" smtClean="0">
                <a:solidFill>
                  <a:schemeClr val="accent6">
                    <a:lumMod val="50000"/>
                  </a:schemeClr>
                </a:solidFill>
              </a:rPr>
              <a:t>    access to health services can be a matter </a:t>
            </a:r>
          </a:p>
          <a:p>
            <a:pPr lvl="2" indent="0">
              <a:buNone/>
            </a:pPr>
            <a:r>
              <a:rPr lang="en-GB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1800" dirty="0" smtClean="0">
                <a:solidFill>
                  <a:schemeClr val="accent6">
                    <a:lumMod val="50000"/>
                  </a:schemeClr>
                </a:solidFill>
              </a:rPr>
              <a:t>    of life and death</a:t>
            </a:r>
          </a:p>
          <a:p>
            <a:pPr marL="465750" lvl="2" indent="-285750"/>
            <a:r>
              <a:rPr lang="en-GB" sz="1800" dirty="0"/>
              <a:t>D</a:t>
            </a:r>
            <a:r>
              <a:rPr lang="en-GB" sz="1800" dirty="0" smtClean="0"/>
              <a:t>elays </a:t>
            </a:r>
            <a:r>
              <a:rPr lang="en-GB" sz="1800" dirty="0"/>
              <a:t>can worsen </a:t>
            </a:r>
            <a:r>
              <a:rPr lang="en-GB" sz="1800" dirty="0" smtClean="0"/>
              <a:t>clinical </a:t>
            </a:r>
            <a:r>
              <a:rPr lang="en-GB" sz="1800" dirty="0"/>
              <a:t>severity of cases</a:t>
            </a:r>
            <a:endParaRPr lang="en-GB" sz="1800" b="0" dirty="0">
              <a:solidFill>
                <a:schemeClr val="accent6">
                  <a:lumMod val="50000"/>
                </a:schemeClr>
              </a:solidFill>
            </a:endParaRPr>
          </a:p>
          <a:p>
            <a:pPr marL="465750" lvl="2" indent="-285750"/>
            <a:endParaRPr lang="en-GB" sz="1800" dirty="0">
              <a:latin typeface="Fira Sans Light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sz="1800" b="0" dirty="0">
              <a:solidFill>
                <a:srgbClr val="000000"/>
              </a:solidFill>
              <a:latin typeface="Fira Sans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dirty="0">
              <a:solidFill>
                <a:srgbClr val="000000"/>
              </a:solidFill>
              <a:latin typeface="Fira Sans Light"/>
            </a:endParaRPr>
          </a:p>
          <a:p>
            <a:pPr marL="360000" lvl="4" indent="0">
              <a:buNone/>
            </a:pPr>
            <a:endParaRPr lang="en-GB" sz="180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  <a:endParaRPr lang="en-US" dirty="0"/>
          </a:p>
        </p:txBody>
      </p:sp>
      <p:pic>
        <p:nvPicPr>
          <p:cNvPr id="4" name="Picture 3" descr="C:\Users\Ed\Desktop\Zambia pics\Mongu\Nalikwanda\P1080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005064"/>
            <a:ext cx="3503697" cy="2665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913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3"/>
          </p:nvPr>
        </p:nvSpPr>
        <p:spPr>
          <a:xfrm>
            <a:off x="431287" y="1512001"/>
            <a:ext cx="3780673" cy="5085351"/>
          </a:xfrm>
        </p:spPr>
        <p:txBody>
          <a:bodyPr/>
          <a:lstStyle/>
          <a:p>
            <a:r>
              <a:rPr lang="en-GB" dirty="0"/>
              <a:t>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rgbClr val="000000"/>
                </a:solidFill>
              </a:rPr>
              <a:t>Close collaboration with District Health Management Teams (DHMTs)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rgbClr val="000000"/>
                </a:solidFill>
              </a:rPr>
              <a:t>Comprehensive design work at the community level looked at:</a:t>
            </a:r>
          </a:p>
          <a:p>
            <a:r>
              <a:rPr lang="en-GB" b="0" dirty="0">
                <a:solidFill>
                  <a:srgbClr val="000000"/>
                </a:solidFill>
              </a:rPr>
              <a:t>	- distance</a:t>
            </a:r>
          </a:p>
          <a:p>
            <a:r>
              <a:rPr lang="en-GB" b="0" dirty="0">
                <a:solidFill>
                  <a:srgbClr val="000000"/>
                </a:solidFill>
              </a:rPr>
              <a:t>	- terrain</a:t>
            </a:r>
          </a:p>
          <a:p>
            <a:r>
              <a:rPr lang="en-GB" b="0" dirty="0">
                <a:solidFill>
                  <a:srgbClr val="000000"/>
                </a:solidFill>
              </a:rPr>
              <a:t>	- socio-cultural &amp; economic 		  context</a:t>
            </a:r>
          </a:p>
          <a:p>
            <a:r>
              <a:rPr lang="en-GB" b="0" dirty="0">
                <a:solidFill>
                  <a:srgbClr val="000000"/>
                </a:solidFill>
              </a:rPr>
              <a:t>	- local transport culture</a:t>
            </a:r>
          </a:p>
          <a:p>
            <a:r>
              <a:rPr lang="en-GB" b="0" dirty="0">
                <a:solidFill>
                  <a:srgbClr val="000000"/>
                </a:solidFill>
              </a:rPr>
              <a:t>	- accessibility of spare parts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rgbClr val="000000"/>
                </a:solidFill>
              </a:rPr>
              <a:t>Findings informed the ETS design and ensured the programme built on what was already in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96752"/>
            <a:ext cx="3779912" cy="25202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61101"/>
            <a:ext cx="3779868" cy="252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3"/>
          </p:nvPr>
        </p:nvSpPr>
        <p:spPr>
          <a:xfrm>
            <a:off x="431287" y="1124744"/>
            <a:ext cx="4212721" cy="4968552"/>
          </a:xfrm>
        </p:spPr>
        <p:txBody>
          <a:bodyPr/>
          <a:lstStyle/>
          <a:p>
            <a:pPr>
              <a:spcAft>
                <a:spcPts val="1200"/>
              </a:spcAft>
            </a:pPr>
            <a:endParaRPr lang="en-GB" b="0" dirty="0">
              <a:solidFill>
                <a:srgbClr val="000000"/>
              </a:solidFill>
              <a:latin typeface="Fira Sans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</a:rPr>
              <a:t>BA trailer and stretcher system was produced by Disacare, a Zambian NGO (bicycles supplied through World Bicycle Relief</a:t>
            </a:r>
            <a:r>
              <a:rPr lang="en-US" b="0" dirty="0" smtClean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0000"/>
                </a:solidFill>
              </a:rPr>
              <a:t>16 new BAs added to existing fleet of </a:t>
            </a:r>
            <a:r>
              <a:rPr lang="en-US" b="0" dirty="0" smtClean="0">
                <a:solidFill>
                  <a:srgbClr val="FF0000"/>
                </a:solidFill>
              </a:rPr>
              <a:t>23</a:t>
            </a:r>
            <a:endParaRPr lang="en-US" b="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</a:rPr>
              <a:t>Stretcher can be detached from the frame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</a:rPr>
              <a:t>BAs include a full canopy for protection and </a:t>
            </a:r>
            <a:r>
              <a:rPr lang="en-US" b="0" dirty="0" smtClean="0">
                <a:solidFill>
                  <a:srgbClr val="000000"/>
                </a:solidFill>
              </a:rPr>
              <a:t>privacy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0000"/>
                </a:solidFill>
              </a:rPr>
              <a:t>Increased height </a:t>
            </a:r>
            <a:r>
              <a:rPr lang="en-US" b="0" dirty="0" smtClean="0">
                <a:solidFill>
                  <a:srgbClr val="000000"/>
                </a:solidFill>
              </a:rPr>
              <a:t>on canopy so </a:t>
            </a:r>
            <a:r>
              <a:rPr lang="en-US" b="0" dirty="0" smtClean="0">
                <a:solidFill>
                  <a:srgbClr val="000000"/>
                </a:solidFill>
              </a:rPr>
              <a:t>child and adult can travel together</a:t>
            </a:r>
            <a:endParaRPr lang="en-US" b="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</a:rPr>
              <a:t>Good ground clearance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</a:rPr>
              <a:t>Bicycles and trailer are robust and durable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</a:rPr>
              <a:t>Each BA was supplied with essential ‘tools of the trade’ – logbooks, rain suits, lights, and some basic tools</a:t>
            </a:r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Bicycle Ambulances</a:t>
            </a:r>
            <a:endParaRPr lang="en-US" dirty="0"/>
          </a:p>
        </p:txBody>
      </p:sp>
      <p:pic>
        <p:nvPicPr>
          <p:cNvPr id="5" name="Picture 4" descr="C:\Users\Victor\Pictures\Toby Pics\ZAMBIA_15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3779344" cy="2678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897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type="body" sz="quarter" idx="13"/>
          </p:nvPr>
        </p:nvSpPr>
        <p:spPr>
          <a:xfrm>
            <a:off x="431287" y="1124744"/>
            <a:ext cx="4356737" cy="4652737"/>
          </a:xfrm>
        </p:spPr>
        <p:txBody>
          <a:bodyPr/>
          <a:lstStyle/>
          <a:p>
            <a:endParaRPr lang="en-GB" b="0" dirty="0">
              <a:solidFill>
                <a:srgbClr val="000000"/>
              </a:solidFill>
              <a:latin typeface="Fira Sans Light Ital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rgbClr val="000000"/>
                </a:solidFill>
                <a:latin typeface="Fira Sans Light Italic"/>
              </a:rPr>
              <a:t>ETS </a:t>
            </a:r>
            <a:r>
              <a:rPr lang="en-GB" b="0" dirty="0">
                <a:solidFill>
                  <a:srgbClr val="000000"/>
                </a:solidFill>
                <a:latin typeface="Fira Sans Light Italic"/>
              </a:rPr>
              <a:t>Riders and custodians of </a:t>
            </a:r>
            <a:r>
              <a:rPr lang="en-GB" b="0" dirty="0" smtClean="0">
                <a:solidFill>
                  <a:srgbClr val="000000"/>
                </a:solidFill>
                <a:latin typeface="Fira Sans Light Italic"/>
              </a:rPr>
              <a:t>vehicles </a:t>
            </a:r>
            <a:r>
              <a:rPr lang="en-GB" b="0" dirty="0">
                <a:solidFill>
                  <a:srgbClr val="000000"/>
                </a:solidFill>
                <a:latin typeface="Fira Sans Light Italic"/>
              </a:rPr>
              <a:t>nominated by the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rgbClr val="000000"/>
                </a:solidFill>
                <a:latin typeface="Fira Sans Light Italic"/>
              </a:rPr>
              <a:t>Wider community engaged in discussions on how to access the </a:t>
            </a:r>
            <a:r>
              <a:rPr lang="en-GB" b="0" dirty="0" smtClean="0">
                <a:solidFill>
                  <a:srgbClr val="000000"/>
                </a:solidFill>
                <a:latin typeface="Fira Sans Light Italic"/>
              </a:rPr>
              <a:t>vehicles</a:t>
            </a:r>
            <a:endParaRPr lang="en-GB" b="0" dirty="0">
              <a:solidFill>
                <a:srgbClr val="000000"/>
              </a:solidFill>
              <a:latin typeface="Fira Sans Light Ital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rgbClr val="000000"/>
                </a:solidFill>
                <a:latin typeface="Fira Sans Light Italic"/>
              </a:rPr>
              <a:t>C</a:t>
            </a:r>
            <a:r>
              <a:rPr lang="en-GB" b="0" dirty="0" smtClean="0">
                <a:solidFill>
                  <a:srgbClr val="000000"/>
                </a:solidFill>
                <a:latin typeface="Fira Sans Light Italic"/>
              </a:rPr>
              <a:t>ommunity </a:t>
            </a:r>
            <a:r>
              <a:rPr lang="en-GB" b="0" dirty="0">
                <a:solidFill>
                  <a:srgbClr val="000000"/>
                </a:solidFill>
                <a:latin typeface="Fira Sans Light Italic"/>
              </a:rPr>
              <a:t>entirely responsible for maintenance, safe-keeping and responsible usage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DHMT</a:t>
            </a:r>
            <a:r>
              <a:rPr lang="en-GB" dirty="0"/>
              <a:t> </a:t>
            </a:r>
            <a:r>
              <a:rPr lang="en-GB" dirty="0" smtClean="0"/>
              <a:t>was</a:t>
            </a:r>
            <a:r>
              <a:rPr lang="en-GB" dirty="0" smtClean="0"/>
              <a:t> involved </a:t>
            </a:r>
            <a:r>
              <a:rPr lang="en-GB" dirty="0"/>
              <a:t>in all aspects of the ETS, from the initial needs assessment work, to on-going monitoring, and review </a:t>
            </a:r>
            <a:r>
              <a:rPr lang="en-GB" dirty="0" smtClean="0"/>
              <a:t>activities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Fira Sans Light Italic"/>
              </a:rPr>
              <a:t>66 ETS riders trained (2 per ETS)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Fira Sans Light Italic"/>
              </a:rPr>
              <a:t>Training </a:t>
            </a:r>
            <a:r>
              <a:rPr lang="en-GB" dirty="0" smtClean="0">
                <a:latin typeface="Fira Sans Light Italic"/>
              </a:rPr>
              <a:t>included:</a:t>
            </a:r>
          </a:p>
          <a:p>
            <a:pPr marL="465750" lvl="2" indent="-285750">
              <a:buFontTx/>
              <a:buChar char="-"/>
            </a:pPr>
            <a:r>
              <a:rPr lang="en-GB" dirty="0" smtClean="0">
                <a:latin typeface="Fira Sans Light Italic"/>
              </a:rPr>
              <a:t>Role of an ETS volunteer</a:t>
            </a:r>
          </a:p>
          <a:p>
            <a:pPr marL="465750" lvl="2" indent="-285750">
              <a:buFontTx/>
              <a:buChar char="-"/>
            </a:pPr>
            <a:r>
              <a:rPr lang="en-GB" b="0" dirty="0" smtClean="0"/>
              <a:t>Basic </a:t>
            </a:r>
            <a:r>
              <a:rPr lang="en-GB" b="0" dirty="0" smtClean="0"/>
              <a:t>ETS maintenance</a:t>
            </a:r>
            <a:endParaRPr lang="en-GB" dirty="0"/>
          </a:p>
          <a:p>
            <a:pPr marL="465750" lvl="2" indent="-285750">
              <a:buFontTx/>
              <a:buChar char="-"/>
            </a:pPr>
            <a:r>
              <a:rPr lang="en-GB" dirty="0"/>
              <a:t>Handling referral forms</a:t>
            </a:r>
          </a:p>
          <a:p>
            <a:pPr marL="465750" lvl="2" indent="-285750">
              <a:buFontTx/>
              <a:buChar char="-"/>
            </a:pPr>
            <a:r>
              <a:rPr lang="en-GB" dirty="0" smtClean="0"/>
              <a:t>Recording </a:t>
            </a:r>
            <a:r>
              <a:rPr lang="en-GB" dirty="0"/>
              <a:t>trips in logbooks </a:t>
            </a:r>
          </a:p>
          <a:p>
            <a:pPr lvl="1"/>
            <a:r>
              <a:rPr lang="en-GB" dirty="0"/>
              <a:t>   </a:t>
            </a:r>
            <a:endParaRPr lang="en-GB" b="0" dirty="0"/>
          </a:p>
          <a:p>
            <a:pPr lvl="1"/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Mobilising and Training Riders</a:t>
            </a:r>
            <a:endParaRPr lang="en-US" dirty="0"/>
          </a:p>
        </p:txBody>
      </p:sp>
      <p:pic>
        <p:nvPicPr>
          <p:cNvPr id="5" name="Picture 4" descr="cid:image002.jpg@01D369C4.2B8A326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2976"/>
            <a:ext cx="3888432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6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ETS Rider experiences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FD8DEB-0CC1-4F08-AC31-DE555DB8C07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55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8" y="72008"/>
            <a:ext cx="9172493" cy="67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6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type="body" sz="quarter" idx="13"/>
          </p:nvPr>
        </p:nvSpPr>
        <p:spPr>
          <a:xfrm>
            <a:off x="431287" y="836712"/>
            <a:ext cx="7885129" cy="4652737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b="0" dirty="0">
              <a:solidFill>
                <a:srgbClr val="000000"/>
              </a:solidFill>
              <a:latin typeface="Fira Sans Ligh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rgbClr val="000000"/>
                </a:solidFill>
              </a:rPr>
              <a:t>Communities </a:t>
            </a:r>
            <a:r>
              <a:rPr lang="en-GB" b="0" dirty="0">
                <a:solidFill>
                  <a:srgbClr val="000000"/>
                </a:solidFill>
              </a:rPr>
              <a:t>can now access transport </a:t>
            </a:r>
            <a:r>
              <a:rPr lang="en-GB" b="0" dirty="0" smtClean="0">
                <a:solidFill>
                  <a:srgbClr val="000000"/>
                </a:solidFill>
              </a:rPr>
              <a:t>in an emergency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rgbClr val="000000"/>
                </a:solidFill>
              </a:rPr>
              <a:t>Travelling by bicycle ambulance is quicker than walking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rgbClr val="000000"/>
                </a:solidFill>
              </a:rPr>
              <a:t>Lying in a trailer is safer than </a:t>
            </a:r>
            <a:r>
              <a:rPr lang="en-GB" b="0" dirty="0" smtClean="0">
                <a:solidFill>
                  <a:srgbClr val="000000"/>
                </a:solidFill>
              </a:rPr>
              <a:t>sitting on th</a:t>
            </a:r>
            <a:r>
              <a:rPr lang="en-GB" b="0" dirty="0" smtClean="0">
                <a:solidFill>
                  <a:srgbClr val="000000"/>
                </a:solidFill>
              </a:rPr>
              <a:t>e parcel carrier</a:t>
            </a:r>
            <a:endParaRPr lang="en-GB" b="0" dirty="0" smtClean="0">
              <a:solidFill>
                <a:srgbClr val="000000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rgbClr val="000000"/>
                </a:solidFill>
              </a:rPr>
              <a:t>Feedback </a:t>
            </a:r>
            <a:r>
              <a:rPr lang="en-GB" b="0" dirty="0">
                <a:solidFill>
                  <a:srgbClr val="000000"/>
                </a:solidFill>
              </a:rPr>
              <a:t>from communities and </a:t>
            </a:r>
            <a:r>
              <a:rPr lang="en-GB" b="0" dirty="0" smtClean="0">
                <a:solidFill>
                  <a:srgbClr val="000000"/>
                </a:solidFill>
              </a:rPr>
              <a:t>DHMT </a:t>
            </a:r>
            <a:r>
              <a:rPr lang="en-GB" b="0" dirty="0">
                <a:solidFill>
                  <a:srgbClr val="000000"/>
                </a:solidFill>
              </a:rPr>
              <a:t>suggests that ETS is highly valued </a:t>
            </a:r>
            <a:r>
              <a:rPr lang="en-GB" b="0" dirty="0" smtClean="0">
                <a:solidFill>
                  <a:srgbClr val="000000"/>
                </a:solidFill>
              </a:rPr>
              <a:t>despite being non motorised</a:t>
            </a:r>
            <a:endParaRPr lang="en-GB" b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rgbClr val="000000"/>
                </a:solidFill>
              </a:rPr>
              <a:t>ETS riders have increased social status in their communities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rgbClr val="000000"/>
                </a:solidFill>
              </a:rPr>
              <a:t>The community-managed approach helped to strengthen community cohesion.</a:t>
            </a:r>
            <a:endParaRPr lang="en-GB" b="0" dirty="0">
              <a:solidFill>
                <a:srgbClr val="000000"/>
              </a:solidFill>
              <a:latin typeface="Fira Sans Light Ital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solidFill>
                <a:srgbClr val="000000"/>
              </a:solidFill>
              <a:latin typeface="Fira Sans Light Ital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0" y="24133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704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amaZ 2014">
      <a:dk1>
        <a:srgbClr val="006983"/>
      </a:dk1>
      <a:lt1>
        <a:srgbClr val="FFFFFF"/>
      </a:lt1>
      <a:dk2>
        <a:srgbClr val="4D4F53"/>
      </a:dk2>
      <a:lt2>
        <a:srgbClr val="002C77"/>
      </a:lt2>
      <a:accent1>
        <a:srgbClr val="00A4E4"/>
      </a:accent1>
      <a:accent2>
        <a:srgbClr val="00A160"/>
      </a:accent2>
      <a:accent3>
        <a:srgbClr val="91004B"/>
      </a:accent3>
      <a:accent4>
        <a:srgbClr val="FF6319"/>
      </a:accent4>
      <a:accent5>
        <a:srgbClr val="6E2C6B"/>
      </a:accent5>
      <a:accent6>
        <a:srgbClr val="57584F"/>
      </a:accent6>
      <a:hlink>
        <a:srgbClr val="006983"/>
      </a:hlink>
      <a:folHlink>
        <a:srgbClr val="00698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11041</TotalTime>
  <Words>761</Words>
  <Application>Microsoft Office PowerPoint</Application>
  <PresentationFormat>On-screen Show (4:3)</PresentationFormat>
  <Paragraphs>129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Fira Sans Light</vt:lpstr>
      <vt:lpstr>Fira Sans Light Italic</vt:lpstr>
      <vt:lpstr>Office Theme</vt:lpstr>
      <vt:lpstr>MAMaZ Against Malaria, Zambia   </vt:lpstr>
      <vt:lpstr>PowerPoint Presentation</vt:lpstr>
      <vt:lpstr>Background</vt:lpstr>
      <vt:lpstr>Strategy</vt:lpstr>
      <vt:lpstr>Bicycle Ambulances</vt:lpstr>
      <vt:lpstr>Mobilising and Training Riders</vt:lpstr>
      <vt:lpstr>ETS Rider experiences</vt:lpstr>
      <vt:lpstr>PowerPoint Presentation</vt:lpstr>
      <vt:lpstr>Results</vt:lpstr>
      <vt:lpstr>Results</vt:lpstr>
      <vt:lpstr>Value for Money</vt:lpstr>
      <vt:lpstr>PowerPoint Presentation</vt:lpstr>
      <vt:lpstr>Lessons Learned</vt:lpstr>
      <vt:lpstr>Policy Recommendations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Kyra</dc:creator>
  <cp:lastModifiedBy>Caroline Barber</cp:lastModifiedBy>
  <cp:revision>349</cp:revision>
  <cp:lastPrinted>2014-04-23T12:39:15Z</cp:lastPrinted>
  <dcterms:created xsi:type="dcterms:W3CDTF">2014-04-17T08:11:33Z</dcterms:created>
  <dcterms:modified xsi:type="dcterms:W3CDTF">2018-07-26T15:22:17Z</dcterms:modified>
</cp:coreProperties>
</file>